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77" d="100"/>
          <a:sy n="77" d="100"/>
        </p:scale>
        <p:origin x="10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F2BF7-1C02-49D3-9C48-5FF8455369E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04BBA8-D203-4170-8E2E-BC6AD094335C}">
      <dgm:prSet/>
      <dgm:spPr/>
      <dgm:t>
        <a:bodyPr/>
        <a:lstStyle/>
        <a:p>
          <a:r>
            <a:rPr lang="en-US"/>
            <a:t>The Technology Value Stream includes all the activities required to convert a business hypothesis into a technology-enabled service delivering value to customers.</a:t>
          </a:r>
        </a:p>
      </dgm:t>
    </dgm:pt>
    <dgm:pt modelId="{1A3B4500-73A6-4E71-A4A1-7548A52296DE}" type="parTrans" cxnId="{44B61170-7E82-411F-A83E-C75CA3223963}">
      <dgm:prSet/>
      <dgm:spPr/>
      <dgm:t>
        <a:bodyPr/>
        <a:lstStyle/>
        <a:p>
          <a:endParaRPr lang="en-US"/>
        </a:p>
      </dgm:t>
    </dgm:pt>
    <dgm:pt modelId="{9A35C9B3-1215-4078-81C7-E2B568CF8336}" type="sibTrans" cxnId="{44B61170-7E82-411F-A83E-C75CA3223963}">
      <dgm:prSet/>
      <dgm:spPr/>
      <dgm:t>
        <a:bodyPr/>
        <a:lstStyle/>
        <a:p>
          <a:endParaRPr lang="en-US"/>
        </a:p>
      </dgm:t>
    </dgm:pt>
    <dgm:pt modelId="{9A2E132A-A631-4ECB-8B41-073ABA42AEC5}">
      <dgm:prSet/>
      <dgm:spPr/>
      <dgm:t>
        <a:bodyPr/>
        <a:lstStyle/>
        <a:p>
          <a:r>
            <a:rPr lang="en-US"/>
            <a:t>In DevOps, improving this stream means increasing flow, reducing delays, and delivering value faster and more reliably. Focus areas include development, testing, integration, deployment, and operations.</a:t>
          </a:r>
        </a:p>
      </dgm:t>
    </dgm:pt>
    <dgm:pt modelId="{A4BBE14F-A3A9-416C-8D8F-D17D2192A8F3}" type="parTrans" cxnId="{7A5FF7C2-6DE9-4DB9-A4C3-2EF89129B138}">
      <dgm:prSet/>
      <dgm:spPr/>
      <dgm:t>
        <a:bodyPr/>
        <a:lstStyle/>
        <a:p>
          <a:endParaRPr lang="en-US"/>
        </a:p>
      </dgm:t>
    </dgm:pt>
    <dgm:pt modelId="{53E1AA6C-07EC-4687-A44C-E90B47F84456}" type="sibTrans" cxnId="{7A5FF7C2-6DE9-4DB9-A4C3-2EF89129B138}">
      <dgm:prSet/>
      <dgm:spPr/>
      <dgm:t>
        <a:bodyPr/>
        <a:lstStyle/>
        <a:p>
          <a:endParaRPr lang="en-US"/>
        </a:p>
      </dgm:t>
    </dgm:pt>
    <dgm:pt modelId="{764425D1-07DB-468D-A577-3641FFA379F2}" type="pres">
      <dgm:prSet presAssocID="{086F2BF7-1C02-49D3-9C48-5FF8455369EA}" presName="root" presStyleCnt="0">
        <dgm:presLayoutVars>
          <dgm:dir/>
          <dgm:resizeHandles val="exact"/>
        </dgm:presLayoutVars>
      </dgm:prSet>
      <dgm:spPr/>
    </dgm:pt>
    <dgm:pt modelId="{865C544D-1E15-4D13-9B3A-A58282D36F15}" type="pres">
      <dgm:prSet presAssocID="{1C04BBA8-D203-4170-8E2E-BC6AD094335C}" presName="compNode" presStyleCnt="0"/>
      <dgm:spPr/>
    </dgm:pt>
    <dgm:pt modelId="{E9A86934-66C5-49BD-8E5E-A1AF2397F077}" type="pres">
      <dgm:prSet presAssocID="{1C04BBA8-D203-4170-8E2E-BC6AD09433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2A31BC6-A9B6-4370-9332-7B48B2ED0D56}" type="pres">
      <dgm:prSet presAssocID="{1C04BBA8-D203-4170-8E2E-BC6AD094335C}" presName="spaceRect" presStyleCnt="0"/>
      <dgm:spPr/>
    </dgm:pt>
    <dgm:pt modelId="{5D4E60E8-C996-40D1-9375-B82810D7711A}" type="pres">
      <dgm:prSet presAssocID="{1C04BBA8-D203-4170-8E2E-BC6AD094335C}" presName="textRect" presStyleLbl="revTx" presStyleIdx="0" presStyleCnt="2">
        <dgm:presLayoutVars>
          <dgm:chMax val="1"/>
          <dgm:chPref val="1"/>
        </dgm:presLayoutVars>
      </dgm:prSet>
      <dgm:spPr/>
    </dgm:pt>
    <dgm:pt modelId="{DCA8117D-39F0-4100-AA63-A997401BA2DF}" type="pres">
      <dgm:prSet presAssocID="{9A35C9B3-1215-4078-81C7-E2B568CF8336}" presName="sibTrans" presStyleCnt="0"/>
      <dgm:spPr/>
    </dgm:pt>
    <dgm:pt modelId="{502A18B0-1B7C-4A95-89BB-763A672BB91C}" type="pres">
      <dgm:prSet presAssocID="{9A2E132A-A631-4ECB-8B41-073ABA42AEC5}" presName="compNode" presStyleCnt="0"/>
      <dgm:spPr/>
    </dgm:pt>
    <dgm:pt modelId="{6678DFEC-8752-44D1-AABD-56A1622F3CF4}" type="pres">
      <dgm:prSet presAssocID="{9A2E132A-A631-4ECB-8B41-073ABA42AE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EBC6313-D67E-4FD7-90C7-AE385CB53C20}" type="pres">
      <dgm:prSet presAssocID="{9A2E132A-A631-4ECB-8B41-073ABA42AEC5}" presName="spaceRect" presStyleCnt="0"/>
      <dgm:spPr/>
    </dgm:pt>
    <dgm:pt modelId="{73F74461-7D24-473E-B392-56CD252F8BFB}" type="pres">
      <dgm:prSet presAssocID="{9A2E132A-A631-4ECB-8B41-073ABA42AEC5}" presName="textRect" presStyleLbl="revTx" presStyleIdx="1" presStyleCnt="2">
        <dgm:presLayoutVars>
          <dgm:chMax val="1"/>
          <dgm:chPref val="1"/>
        </dgm:presLayoutVars>
      </dgm:prSet>
      <dgm:spPr/>
    </dgm:pt>
  </dgm:ptLst>
  <dgm:cxnLst>
    <dgm:cxn modelId="{A374923E-32A1-4234-92F8-F010C3F716D3}" type="presOf" srcId="{1C04BBA8-D203-4170-8E2E-BC6AD094335C}" destId="{5D4E60E8-C996-40D1-9375-B82810D7711A}" srcOrd="0" destOrd="0" presId="urn:microsoft.com/office/officeart/2018/2/layout/IconLabelList"/>
    <dgm:cxn modelId="{44B61170-7E82-411F-A83E-C75CA3223963}" srcId="{086F2BF7-1C02-49D3-9C48-5FF8455369EA}" destId="{1C04BBA8-D203-4170-8E2E-BC6AD094335C}" srcOrd="0" destOrd="0" parTransId="{1A3B4500-73A6-4E71-A4A1-7548A52296DE}" sibTransId="{9A35C9B3-1215-4078-81C7-E2B568CF8336}"/>
    <dgm:cxn modelId="{76391F7C-F90F-4FEE-9B22-9D38CEC7223F}" type="presOf" srcId="{086F2BF7-1C02-49D3-9C48-5FF8455369EA}" destId="{764425D1-07DB-468D-A577-3641FFA379F2}" srcOrd="0" destOrd="0" presId="urn:microsoft.com/office/officeart/2018/2/layout/IconLabelList"/>
    <dgm:cxn modelId="{7A5FF7C2-6DE9-4DB9-A4C3-2EF89129B138}" srcId="{086F2BF7-1C02-49D3-9C48-5FF8455369EA}" destId="{9A2E132A-A631-4ECB-8B41-073ABA42AEC5}" srcOrd="1" destOrd="0" parTransId="{A4BBE14F-A3A9-416C-8D8F-D17D2192A8F3}" sibTransId="{53E1AA6C-07EC-4687-A44C-E90B47F84456}"/>
    <dgm:cxn modelId="{D34FEFCC-1A12-459C-88A8-3B8C3C2E3974}" type="presOf" srcId="{9A2E132A-A631-4ECB-8B41-073ABA42AEC5}" destId="{73F74461-7D24-473E-B392-56CD252F8BFB}" srcOrd="0" destOrd="0" presId="urn:microsoft.com/office/officeart/2018/2/layout/IconLabelList"/>
    <dgm:cxn modelId="{B05498B7-39C5-49B1-BBFB-2CC6F1BCDE42}" type="presParOf" srcId="{764425D1-07DB-468D-A577-3641FFA379F2}" destId="{865C544D-1E15-4D13-9B3A-A58282D36F15}" srcOrd="0" destOrd="0" presId="urn:microsoft.com/office/officeart/2018/2/layout/IconLabelList"/>
    <dgm:cxn modelId="{2D4DC1E5-3691-4183-BE87-025981C2C374}" type="presParOf" srcId="{865C544D-1E15-4D13-9B3A-A58282D36F15}" destId="{E9A86934-66C5-49BD-8E5E-A1AF2397F077}" srcOrd="0" destOrd="0" presId="urn:microsoft.com/office/officeart/2018/2/layout/IconLabelList"/>
    <dgm:cxn modelId="{59D5C57E-96E1-4CB6-AD0B-E2B102513D29}" type="presParOf" srcId="{865C544D-1E15-4D13-9B3A-A58282D36F15}" destId="{42A31BC6-A9B6-4370-9332-7B48B2ED0D56}" srcOrd="1" destOrd="0" presId="urn:microsoft.com/office/officeart/2018/2/layout/IconLabelList"/>
    <dgm:cxn modelId="{21329D75-A4C0-43CE-86E6-7F0F12D8790D}" type="presParOf" srcId="{865C544D-1E15-4D13-9B3A-A58282D36F15}" destId="{5D4E60E8-C996-40D1-9375-B82810D7711A}" srcOrd="2" destOrd="0" presId="urn:microsoft.com/office/officeart/2018/2/layout/IconLabelList"/>
    <dgm:cxn modelId="{374AB4B7-359B-4170-97BE-97D716668361}" type="presParOf" srcId="{764425D1-07DB-468D-A577-3641FFA379F2}" destId="{DCA8117D-39F0-4100-AA63-A997401BA2DF}" srcOrd="1" destOrd="0" presId="urn:microsoft.com/office/officeart/2018/2/layout/IconLabelList"/>
    <dgm:cxn modelId="{BD133C48-010D-4B8A-999F-F536C0B29571}" type="presParOf" srcId="{764425D1-07DB-468D-A577-3641FFA379F2}" destId="{502A18B0-1B7C-4A95-89BB-763A672BB91C}" srcOrd="2" destOrd="0" presId="urn:microsoft.com/office/officeart/2018/2/layout/IconLabelList"/>
    <dgm:cxn modelId="{BB8C5D35-EA93-4541-9BEE-25F7BE42CA9E}" type="presParOf" srcId="{502A18B0-1B7C-4A95-89BB-763A672BB91C}" destId="{6678DFEC-8752-44D1-AABD-56A1622F3CF4}" srcOrd="0" destOrd="0" presId="urn:microsoft.com/office/officeart/2018/2/layout/IconLabelList"/>
    <dgm:cxn modelId="{69C0BA94-1573-445D-8D83-39DF24DD1BF5}" type="presParOf" srcId="{502A18B0-1B7C-4A95-89BB-763A672BB91C}" destId="{2EBC6313-D67E-4FD7-90C7-AE385CB53C20}" srcOrd="1" destOrd="0" presId="urn:microsoft.com/office/officeart/2018/2/layout/IconLabelList"/>
    <dgm:cxn modelId="{2DC2D297-DA13-4149-B992-A97FD53E3337}" type="presParOf" srcId="{502A18B0-1B7C-4A95-89BB-763A672BB91C}" destId="{73F74461-7D24-473E-B392-56CD252F8BF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3D8BAF-8FCB-47F9-AE73-2BBC34D2238A}"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DCDAE0B-EE48-488E-878E-BFC98126780B}">
      <dgm:prSet/>
      <dgm:spPr/>
      <dgm:t>
        <a:bodyPr/>
        <a:lstStyle/>
        <a:p>
          <a:pPr>
            <a:lnSpc>
              <a:spcPct val="100000"/>
            </a:lnSpc>
            <a:defRPr b="1"/>
          </a:pPr>
          <a:r>
            <a:rPr lang="en-US"/>
            <a:t>Traditional organizations often experience deployment delays measured in weeks or months.</a:t>
          </a:r>
        </a:p>
      </dgm:t>
    </dgm:pt>
    <dgm:pt modelId="{1F3050E9-88A6-48EC-AE2F-0EADD297CCE7}" type="parTrans" cxnId="{ACB82DF9-853C-488E-B053-27242788314C}">
      <dgm:prSet/>
      <dgm:spPr/>
      <dgm:t>
        <a:bodyPr/>
        <a:lstStyle/>
        <a:p>
          <a:endParaRPr lang="en-US"/>
        </a:p>
      </dgm:t>
    </dgm:pt>
    <dgm:pt modelId="{E021530F-ACA8-42FC-9FAD-7AF835C891B2}" type="sibTrans" cxnId="{ACB82DF9-853C-488E-B053-27242788314C}">
      <dgm:prSet/>
      <dgm:spPr/>
      <dgm:t>
        <a:bodyPr/>
        <a:lstStyle/>
        <a:p>
          <a:endParaRPr lang="en-US"/>
        </a:p>
      </dgm:t>
    </dgm:pt>
    <dgm:pt modelId="{48834AAC-C96C-4895-847E-89FC480C9E20}">
      <dgm:prSet/>
      <dgm:spPr/>
      <dgm:t>
        <a:bodyPr/>
        <a:lstStyle/>
        <a:p>
          <a:pPr>
            <a:lnSpc>
              <a:spcPct val="100000"/>
            </a:lnSpc>
            <a:defRPr b="1"/>
          </a:pPr>
          <a:r>
            <a:rPr lang="en-US" b="1"/>
            <a:t>Causes:</a:t>
          </a:r>
          <a:endParaRPr lang="en-US"/>
        </a:p>
      </dgm:t>
    </dgm:pt>
    <dgm:pt modelId="{EECC5E1C-7538-413D-BC9E-ECA849D580F6}" type="parTrans" cxnId="{005DB51B-8B72-4758-A7C4-59E765A044CA}">
      <dgm:prSet/>
      <dgm:spPr/>
      <dgm:t>
        <a:bodyPr/>
        <a:lstStyle/>
        <a:p>
          <a:endParaRPr lang="en-US"/>
        </a:p>
      </dgm:t>
    </dgm:pt>
    <dgm:pt modelId="{8F2AC73D-9FDC-40B9-B068-B294DEE1F20C}" type="sibTrans" cxnId="{005DB51B-8B72-4758-A7C4-59E765A044CA}">
      <dgm:prSet/>
      <dgm:spPr/>
      <dgm:t>
        <a:bodyPr/>
        <a:lstStyle/>
        <a:p>
          <a:endParaRPr lang="en-US"/>
        </a:p>
      </dgm:t>
    </dgm:pt>
    <dgm:pt modelId="{F921D899-0630-4CFD-B3CD-F5E376D27809}">
      <dgm:prSet custT="1"/>
      <dgm:spPr/>
      <dgm:t>
        <a:bodyPr/>
        <a:lstStyle/>
        <a:p>
          <a:pPr>
            <a:lnSpc>
              <a:spcPct val="100000"/>
            </a:lnSpc>
            <a:buFont typeface="Arial" panose="020B0604020202020204" pitchFamily="34" charset="0"/>
            <a:buChar char="•"/>
          </a:pPr>
          <a:r>
            <a:rPr lang="en-US" sz="1400" dirty="0"/>
            <a:t>Manual handoffs</a:t>
          </a:r>
        </a:p>
      </dgm:t>
    </dgm:pt>
    <dgm:pt modelId="{19456ECF-5FC8-4ACF-94A5-D6F8318E393D}" type="parTrans" cxnId="{7D71ADD0-9987-41E0-804D-C9DE86834D1D}">
      <dgm:prSet/>
      <dgm:spPr/>
      <dgm:t>
        <a:bodyPr/>
        <a:lstStyle/>
        <a:p>
          <a:endParaRPr lang="en-US"/>
        </a:p>
      </dgm:t>
    </dgm:pt>
    <dgm:pt modelId="{F892F0B6-D5BD-4587-A464-79F3BE463639}" type="sibTrans" cxnId="{7D71ADD0-9987-41E0-804D-C9DE86834D1D}">
      <dgm:prSet/>
      <dgm:spPr/>
      <dgm:t>
        <a:bodyPr/>
        <a:lstStyle/>
        <a:p>
          <a:endParaRPr lang="en-US"/>
        </a:p>
      </dgm:t>
    </dgm:pt>
    <dgm:pt modelId="{373B7CDE-F9D4-4C72-AFE3-08599D5D9900}">
      <dgm:prSet custT="1"/>
      <dgm:spPr/>
      <dgm:t>
        <a:bodyPr/>
        <a:lstStyle/>
        <a:p>
          <a:pPr>
            <a:lnSpc>
              <a:spcPct val="100000"/>
            </a:lnSpc>
            <a:buFont typeface="Arial" panose="020B0604020202020204" pitchFamily="34" charset="0"/>
            <a:buChar char="•"/>
          </a:pPr>
          <a:r>
            <a:rPr lang="en-US" sz="1400" dirty="0"/>
            <a:t>Siloed teams</a:t>
          </a:r>
        </a:p>
      </dgm:t>
    </dgm:pt>
    <dgm:pt modelId="{481F6316-BEFF-4089-B375-FF0F891FD466}" type="parTrans" cxnId="{829B1C87-4856-4188-B3A3-2C54773A0666}">
      <dgm:prSet/>
      <dgm:spPr/>
      <dgm:t>
        <a:bodyPr/>
        <a:lstStyle/>
        <a:p>
          <a:endParaRPr lang="en-US"/>
        </a:p>
      </dgm:t>
    </dgm:pt>
    <dgm:pt modelId="{C0E82A70-8693-463E-A457-103A5904B3FC}" type="sibTrans" cxnId="{829B1C87-4856-4188-B3A3-2C54773A0666}">
      <dgm:prSet/>
      <dgm:spPr/>
      <dgm:t>
        <a:bodyPr/>
        <a:lstStyle/>
        <a:p>
          <a:endParaRPr lang="en-US"/>
        </a:p>
      </dgm:t>
    </dgm:pt>
    <dgm:pt modelId="{77FEB4A2-BDF7-4FBC-B6C2-33903CC5A21C}">
      <dgm:prSet custT="1"/>
      <dgm:spPr/>
      <dgm:t>
        <a:bodyPr/>
        <a:lstStyle/>
        <a:p>
          <a:pPr>
            <a:lnSpc>
              <a:spcPct val="100000"/>
            </a:lnSpc>
            <a:buFont typeface="Arial" panose="020B0604020202020204" pitchFamily="34" charset="0"/>
            <a:buChar char="•"/>
          </a:pPr>
          <a:r>
            <a:rPr lang="en-US" sz="1400" dirty="0"/>
            <a:t>Long approval processes</a:t>
          </a:r>
        </a:p>
      </dgm:t>
    </dgm:pt>
    <dgm:pt modelId="{0349AEAD-B2CD-4319-9B78-6799717182FD}" type="parTrans" cxnId="{EE199A4D-F6BE-41BF-A882-FDBDF0A2E137}">
      <dgm:prSet/>
      <dgm:spPr/>
      <dgm:t>
        <a:bodyPr/>
        <a:lstStyle/>
        <a:p>
          <a:endParaRPr lang="en-US"/>
        </a:p>
      </dgm:t>
    </dgm:pt>
    <dgm:pt modelId="{D4212209-DBFD-4465-A945-DEA753AF32E7}" type="sibTrans" cxnId="{EE199A4D-F6BE-41BF-A882-FDBDF0A2E137}">
      <dgm:prSet/>
      <dgm:spPr/>
      <dgm:t>
        <a:bodyPr/>
        <a:lstStyle/>
        <a:p>
          <a:endParaRPr lang="en-US"/>
        </a:p>
      </dgm:t>
    </dgm:pt>
    <dgm:pt modelId="{0B743BD1-8E04-4097-948F-5A4ACDCEA6EB}">
      <dgm:prSet custT="1"/>
      <dgm:spPr/>
      <dgm:t>
        <a:bodyPr/>
        <a:lstStyle/>
        <a:p>
          <a:pPr>
            <a:lnSpc>
              <a:spcPct val="100000"/>
            </a:lnSpc>
            <a:buFont typeface="Arial" panose="020B0604020202020204" pitchFamily="34" charset="0"/>
            <a:buChar char="•"/>
          </a:pPr>
          <a:r>
            <a:rPr lang="en-US" sz="1400" dirty="0"/>
            <a:t>Integration and testing bottlenecks</a:t>
          </a:r>
        </a:p>
      </dgm:t>
    </dgm:pt>
    <dgm:pt modelId="{7BB012EA-E796-4E8C-9DA4-7A9E66ADED8C}" type="parTrans" cxnId="{A499F84D-613A-4D08-ADD9-FA5D13851DA5}">
      <dgm:prSet/>
      <dgm:spPr/>
      <dgm:t>
        <a:bodyPr/>
        <a:lstStyle/>
        <a:p>
          <a:endParaRPr lang="en-US"/>
        </a:p>
      </dgm:t>
    </dgm:pt>
    <dgm:pt modelId="{7E698584-DECC-4BEE-9139-DAEA69C6527E}" type="sibTrans" cxnId="{A499F84D-613A-4D08-ADD9-FA5D13851DA5}">
      <dgm:prSet/>
      <dgm:spPr/>
      <dgm:t>
        <a:bodyPr/>
        <a:lstStyle/>
        <a:p>
          <a:endParaRPr lang="en-US"/>
        </a:p>
      </dgm:t>
    </dgm:pt>
    <dgm:pt modelId="{915A8552-DABC-41A7-B71E-EA465B7147A0}">
      <dgm:prSet/>
      <dgm:spPr/>
      <dgm:t>
        <a:bodyPr/>
        <a:lstStyle/>
        <a:p>
          <a:pPr>
            <a:lnSpc>
              <a:spcPct val="100000"/>
            </a:lnSpc>
            <a:defRPr b="1"/>
          </a:pPr>
          <a:r>
            <a:rPr lang="en-US"/>
            <a:t>This leads to slow feedback, higher risks, and missed market opportunities.</a:t>
          </a:r>
        </a:p>
      </dgm:t>
    </dgm:pt>
    <dgm:pt modelId="{8D660B0E-2C8A-4E06-A23A-83521B2B2969}" type="parTrans" cxnId="{B6D99918-710F-4B43-BBE6-CC4466804A29}">
      <dgm:prSet/>
      <dgm:spPr/>
      <dgm:t>
        <a:bodyPr/>
        <a:lstStyle/>
        <a:p>
          <a:endParaRPr lang="en-US"/>
        </a:p>
      </dgm:t>
    </dgm:pt>
    <dgm:pt modelId="{DA70F2C7-CAC8-4235-BD68-4155D56C2343}" type="sibTrans" cxnId="{B6D99918-710F-4B43-BBE6-CC4466804A29}">
      <dgm:prSet/>
      <dgm:spPr/>
      <dgm:t>
        <a:bodyPr/>
        <a:lstStyle/>
        <a:p>
          <a:endParaRPr lang="en-US"/>
        </a:p>
      </dgm:t>
    </dgm:pt>
    <dgm:pt modelId="{C401C95F-FA48-439A-B393-C8223F563EE7}" type="pres">
      <dgm:prSet presAssocID="{313D8BAF-8FCB-47F9-AE73-2BBC34D2238A}" presName="root" presStyleCnt="0">
        <dgm:presLayoutVars>
          <dgm:dir/>
          <dgm:resizeHandles val="exact"/>
        </dgm:presLayoutVars>
      </dgm:prSet>
      <dgm:spPr/>
    </dgm:pt>
    <dgm:pt modelId="{AF8BBE1D-AFED-43FC-9EE3-7A6A9FB3C6F2}" type="pres">
      <dgm:prSet presAssocID="{EDCDAE0B-EE48-488E-878E-BFC98126780B}" presName="compNode" presStyleCnt="0"/>
      <dgm:spPr/>
    </dgm:pt>
    <dgm:pt modelId="{24D56A03-8055-40E5-8FDD-C284453FF670}" type="pres">
      <dgm:prSet presAssocID="{EDCDAE0B-EE48-488E-878E-BFC9812678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D4A3515B-DD47-456E-8F82-C4B0C71934C3}" type="pres">
      <dgm:prSet presAssocID="{EDCDAE0B-EE48-488E-878E-BFC98126780B}" presName="iconSpace" presStyleCnt="0"/>
      <dgm:spPr/>
    </dgm:pt>
    <dgm:pt modelId="{1EE7A0F0-0912-4257-988D-440D57000BB1}" type="pres">
      <dgm:prSet presAssocID="{EDCDAE0B-EE48-488E-878E-BFC98126780B}" presName="parTx" presStyleLbl="revTx" presStyleIdx="0" presStyleCnt="6">
        <dgm:presLayoutVars>
          <dgm:chMax val="0"/>
          <dgm:chPref val="0"/>
        </dgm:presLayoutVars>
      </dgm:prSet>
      <dgm:spPr/>
    </dgm:pt>
    <dgm:pt modelId="{6C60608F-C6D7-4964-953E-FAF0673EEDAE}" type="pres">
      <dgm:prSet presAssocID="{EDCDAE0B-EE48-488E-878E-BFC98126780B}" presName="txSpace" presStyleCnt="0"/>
      <dgm:spPr/>
    </dgm:pt>
    <dgm:pt modelId="{1988FD6D-3DF9-499F-8D14-F631DBFBFAC2}" type="pres">
      <dgm:prSet presAssocID="{EDCDAE0B-EE48-488E-878E-BFC98126780B}" presName="desTx" presStyleLbl="revTx" presStyleIdx="1" presStyleCnt="6">
        <dgm:presLayoutVars/>
      </dgm:prSet>
      <dgm:spPr/>
    </dgm:pt>
    <dgm:pt modelId="{EC093DB2-4E8B-47E1-8691-61E032027F8E}" type="pres">
      <dgm:prSet presAssocID="{E021530F-ACA8-42FC-9FAD-7AF835C891B2}" presName="sibTrans" presStyleCnt="0"/>
      <dgm:spPr/>
    </dgm:pt>
    <dgm:pt modelId="{D8002F7B-A0F0-486D-B3BA-D8A495015DD5}" type="pres">
      <dgm:prSet presAssocID="{48834AAC-C96C-4895-847E-89FC480C9E20}" presName="compNode" presStyleCnt="0"/>
      <dgm:spPr/>
    </dgm:pt>
    <dgm:pt modelId="{4E192059-F0E6-4C3F-B205-20E6ABDE3243}" type="pres">
      <dgm:prSet presAssocID="{48834AAC-C96C-4895-847E-89FC480C9E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891F0468-9D92-4ADB-8D90-E30E31B9EF57}" type="pres">
      <dgm:prSet presAssocID="{48834AAC-C96C-4895-847E-89FC480C9E20}" presName="iconSpace" presStyleCnt="0"/>
      <dgm:spPr/>
    </dgm:pt>
    <dgm:pt modelId="{C4D0DE22-CC91-41B3-A537-42A79DD5BA95}" type="pres">
      <dgm:prSet presAssocID="{48834AAC-C96C-4895-847E-89FC480C9E20}" presName="parTx" presStyleLbl="revTx" presStyleIdx="2" presStyleCnt="6">
        <dgm:presLayoutVars>
          <dgm:chMax val="0"/>
          <dgm:chPref val="0"/>
        </dgm:presLayoutVars>
      </dgm:prSet>
      <dgm:spPr/>
    </dgm:pt>
    <dgm:pt modelId="{6ECE962A-054A-4013-92AD-4E7E0B53E19C}" type="pres">
      <dgm:prSet presAssocID="{48834AAC-C96C-4895-847E-89FC480C9E20}" presName="txSpace" presStyleCnt="0"/>
      <dgm:spPr/>
    </dgm:pt>
    <dgm:pt modelId="{0C84FFBC-4437-4648-B982-D3310B2EC3DB}" type="pres">
      <dgm:prSet presAssocID="{48834AAC-C96C-4895-847E-89FC480C9E20}" presName="desTx" presStyleLbl="revTx" presStyleIdx="3" presStyleCnt="6" custLinFactNeighborY="-29538">
        <dgm:presLayoutVars/>
      </dgm:prSet>
      <dgm:spPr/>
    </dgm:pt>
    <dgm:pt modelId="{D4BE09A1-03A8-44F0-9679-8F70A480EBA4}" type="pres">
      <dgm:prSet presAssocID="{8F2AC73D-9FDC-40B9-B068-B294DEE1F20C}" presName="sibTrans" presStyleCnt="0"/>
      <dgm:spPr/>
    </dgm:pt>
    <dgm:pt modelId="{CC75A562-C547-4361-9144-D8CE578DB620}" type="pres">
      <dgm:prSet presAssocID="{915A8552-DABC-41A7-B71E-EA465B7147A0}" presName="compNode" presStyleCnt="0"/>
      <dgm:spPr/>
    </dgm:pt>
    <dgm:pt modelId="{7B1EF7C0-32F7-4CC1-BC1B-F2BB42BC2160}" type="pres">
      <dgm:prSet presAssocID="{915A8552-DABC-41A7-B71E-EA465B7147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3F39F6E7-400B-4E2C-A9E7-E2E11BDD898B}" type="pres">
      <dgm:prSet presAssocID="{915A8552-DABC-41A7-B71E-EA465B7147A0}" presName="iconSpace" presStyleCnt="0"/>
      <dgm:spPr/>
    </dgm:pt>
    <dgm:pt modelId="{4863F9B3-0465-4825-9A74-CBE0BBF9B512}" type="pres">
      <dgm:prSet presAssocID="{915A8552-DABC-41A7-B71E-EA465B7147A0}" presName="parTx" presStyleLbl="revTx" presStyleIdx="4" presStyleCnt="6">
        <dgm:presLayoutVars>
          <dgm:chMax val="0"/>
          <dgm:chPref val="0"/>
        </dgm:presLayoutVars>
      </dgm:prSet>
      <dgm:spPr/>
    </dgm:pt>
    <dgm:pt modelId="{82811DBD-2B91-45A3-8B17-8F7B11EFC499}" type="pres">
      <dgm:prSet presAssocID="{915A8552-DABC-41A7-B71E-EA465B7147A0}" presName="txSpace" presStyleCnt="0"/>
      <dgm:spPr/>
    </dgm:pt>
    <dgm:pt modelId="{0A4F2EB8-4A4C-451F-AFA4-9516CA0B9486}" type="pres">
      <dgm:prSet presAssocID="{915A8552-DABC-41A7-B71E-EA465B7147A0}" presName="desTx" presStyleLbl="revTx" presStyleIdx="5" presStyleCnt="6">
        <dgm:presLayoutVars/>
      </dgm:prSet>
      <dgm:spPr/>
    </dgm:pt>
  </dgm:ptLst>
  <dgm:cxnLst>
    <dgm:cxn modelId="{B6D99918-710F-4B43-BBE6-CC4466804A29}" srcId="{313D8BAF-8FCB-47F9-AE73-2BBC34D2238A}" destId="{915A8552-DABC-41A7-B71E-EA465B7147A0}" srcOrd="2" destOrd="0" parTransId="{8D660B0E-2C8A-4E06-A23A-83521B2B2969}" sibTransId="{DA70F2C7-CAC8-4235-BD68-4155D56C2343}"/>
    <dgm:cxn modelId="{005DB51B-8B72-4758-A7C4-59E765A044CA}" srcId="{313D8BAF-8FCB-47F9-AE73-2BBC34D2238A}" destId="{48834AAC-C96C-4895-847E-89FC480C9E20}" srcOrd="1" destOrd="0" parTransId="{EECC5E1C-7538-413D-BC9E-ECA849D580F6}" sibTransId="{8F2AC73D-9FDC-40B9-B068-B294DEE1F20C}"/>
    <dgm:cxn modelId="{89C30E5B-B9D2-46E0-A99A-5E1B1A9C37E9}" type="presOf" srcId="{48834AAC-C96C-4895-847E-89FC480C9E20}" destId="{C4D0DE22-CC91-41B3-A537-42A79DD5BA95}" srcOrd="0" destOrd="0" presId="urn:microsoft.com/office/officeart/2018/5/layout/CenteredIconLabelDescriptionList"/>
    <dgm:cxn modelId="{4EF8B565-9D8A-46A0-BC13-32CF98C7CD1D}" type="presOf" srcId="{77FEB4A2-BDF7-4FBC-B6C2-33903CC5A21C}" destId="{0C84FFBC-4437-4648-B982-D3310B2EC3DB}" srcOrd="0" destOrd="2" presId="urn:microsoft.com/office/officeart/2018/5/layout/CenteredIconLabelDescriptionList"/>
    <dgm:cxn modelId="{EE199A4D-F6BE-41BF-A882-FDBDF0A2E137}" srcId="{48834AAC-C96C-4895-847E-89FC480C9E20}" destId="{77FEB4A2-BDF7-4FBC-B6C2-33903CC5A21C}" srcOrd="2" destOrd="0" parTransId="{0349AEAD-B2CD-4319-9B78-6799717182FD}" sibTransId="{D4212209-DBFD-4465-A945-DEA753AF32E7}"/>
    <dgm:cxn modelId="{A499F84D-613A-4D08-ADD9-FA5D13851DA5}" srcId="{48834AAC-C96C-4895-847E-89FC480C9E20}" destId="{0B743BD1-8E04-4097-948F-5A4ACDCEA6EB}" srcOrd="3" destOrd="0" parTransId="{7BB012EA-E796-4E8C-9DA4-7A9E66ADED8C}" sibTransId="{7E698584-DECC-4BEE-9139-DAEA69C6527E}"/>
    <dgm:cxn modelId="{67126979-1AF8-4E30-8303-C13797ED3C77}" type="presOf" srcId="{373B7CDE-F9D4-4C72-AFE3-08599D5D9900}" destId="{0C84FFBC-4437-4648-B982-D3310B2EC3DB}" srcOrd="0" destOrd="1" presId="urn:microsoft.com/office/officeart/2018/5/layout/CenteredIconLabelDescriptionList"/>
    <dgm:cxn modelId="{208CB084-1F6F-4BA2-968D-F816B13B5041}" type="presOf" srcId="{313D8BAF-8FCB-47F9-AE73-2BBC34D2238A}" destId="{C401C95F-FA48-439A-B393-C8223F563EE7}" srcOrd="0" destOrd="0" presId="urn:microsoft.com/office/officeart/2018/5/layout/CenteredIconLabelDescriptionList"/>
    <dgm:cxn modelId="{455DD684-AAF1-4B2E-BB5B-1B441C3BA18A}" type="presOf" srcId="{EDCDAE0B-EE48-488E-878E-BFC98126780B}" destId="{1EE7A0F0-0912-4257-988D-440D57000BB1}" srcOrd="0" destOrd="0" presId="urn:microsoft.com/office/officeart/2018/5/layout/CenteredIconLabelDescriptionList"/>
    <dgm:cxn modelId="{829B1C87-4856-4188-B3A3-2C54773A0666}" srcId="{48834AAC-C96C-4895-847E-89FC480C9E20}" destId="{373B7CDE-F9D4-4C72-AFE3-08599D5D9900}" srcOrd="1" destOrd="0" parTransId="{481F6316-BEFF-4089-B375-FF0F891FD466}" sibTransId="{C0E82A70-8693-463E-A457-103A5904B3FC}"/>
    <dgm:cxn modelId="{BD3D6393-EABB-48BC-BE68-2AE8F0D1ED86}" type="presOf" srcId="{0B743BD1-8E04-4097-948F-5A4ACDCEA6EB}" destId="{0C84FFBC-4437-4648-B982-D3310B2EC3DB}" srcOrd="0" destOrd="3" presId="urn:microsoft.com/office/officeart/2018/5/layout/CenteredIconLabelDescriptionList"/>
    <dgm:cxn modelId="{F36F0CA0-0B00-429A-A003-266018B0BACA}" type="presOf" srcId="{915A8552-DABC-41A7-B71E-EA465B7147A0}" destId="{4863F9B3-0465-4825-9A74-CBE0BBF9B512}" srcOrd="0" destOrd="0" presId="urn:microsoft.com/office/officeart/2018/5/layout/CenteredIconLabelDescriptionList"/>
    <dgm:cxn modelId="{D4ABF8A7-04F1-4B1A-A95B-96F5A487B08A}" type="presOf" srcId="{F921D899-0630-4CFD-B3CD-F5E376D27809}" destId="{0C84FFBC-4437-4648-B982-D3310B2EC3DB}" srcOrd="0" destOrd="0" presId="urn:microsoft.com/office/officeart/2018/5/layout/CenteredIconLabelDescriptionList"/>
    <dgm:cxn modelId="{7D71ADD0-9987-41E0-804D-C9DE86834D1D}" srcId="{48834AAC-C96C-4895-847E-89FC480C9E20}" destId="{F921D899-0630-4CFD-B3CD-F5E376D27809}" srcOrd="0" destOrd="0" parTransId="{19456ECF-5FC8-4ACF-94A5-D6F8318E393D}" sibTransId="{F892F0B6-D5BD-4587-A464-79F3BE463639}"/>
    <dgm:cxn modelId="{ACB82DF9-853C-488E-B053-27242788314C}" srcId="{313D8BAF-8FCB-47F9-AE73-2BBC34D2238A}" destId="{EDCDAE0B-EE48-488E-878E-BFC98126780B}" srcOrd="0" destOrd="0" parTransId="{1F3050E9-88A6-48EC-AE2F-0EADD297CCE7}" sibTransId="{E021530F-ACA8-42FC-9FAD-7AF835C891B2}"/>
    <dgm:cxn modelId="{65936DF8-EF89-4451-A46F-7C608B6944B8}" type="presParOf" srcId="{C401C95F-FA48-439A-B393-C8223F563EE7}" destId="{AF8BBE1D-AFED-43FC-9EE3-7A6A9FB3C6F2}" srcOrd="0" destOrd="0" presId="urn:microsoft.com/office/officeart/2018/5/layout/CenteredIconLabelDescriptionList"/>
    <dgm:cxn modelId="{3BA7FAEF-789A-48D7-BFD3-4D188D949E5F}" type="presParOf" srcId="{AF8BBE1D-AFED-43FC-9EE3-7A6A9FB3C6F2}" destId="{24D56A03-8055-40E5-8FDD-C284453FF670}" srcOrd="0" destOrd="0" presId="urn:microsoft.com/office/officeart/2018/5/layout/CenteredIconLabelDescriptionList"/>
    <dgm:cxn modelId="{7E25A34B-E669-4432-B394-10572F9C308A}" type="presParOf" srcId="{AF8BBE1D-AFED-43FC-9EE3-7A6A9FB3C6F2}" destId="{D4A3515B-DD47-456E-8F82-C4B0C71934C3}" srcOrd="1" destOrd="0" presId="urn:microsoft.com/office/officeart/2018/5/layout/CenteredIconLabelDescriptionList"/>
    <dgm:cxn modelId="{636AF7C2-EB3B-4DDF-8D14-0537DEA4454A}" type="presParOf" srcId="{AF8BBE1D-AFED-43FC-9EE3-7A6A9FB3C6F2}" destId="{1EE7A0F0-0912-4257-988D-440D57000BB1}" srcOrd="2" destOrd="0" presId="urn:microsoft.com/office/officeart/2018/5/layout/CenteredIconLabelDescriptionList"/>
    <dgm:cxn modelId="{78E8F36D-94E4-4C4E-83DE-572B6635A2DD}" type="presParOf" srcId="{AF8BBE1D-AFED-43FC-9EE3-7A6A9FB3C6F2}" destId="{6C60608F-C6D7-4964-953E-FAF0673EEDAE}" srcOrd="3" destOrd="0" presId="urn:microsoft.com/office/officeart/2018/5/layout/CenteredIconLabelDescriptionList"/>
    <dgm:cxn modelId="{01605D11-89C9-4B8D-98C7-BFAA0924C329}" type="presParOf" srcId="{AF8BBE1D-AFED-43FC-9EE3-7A6A9FB3C6F2}" destId="{1988FD6D-3DF9-499F-8D14-F631DBFBFAC2}" srcOrd="4" destOrd="0" presId="urn:microsoft.com/office/officeart/2018/5/layout/CenteredIconLabelDescriptionList"/>
    <dgm:cxn modelId="{BE0907D9-9310-47E0-960E-1F2A0BBDDDBF}" type="presParOf" srcId="{C401C95F-FA48-439A-B393-C8223F563EE7}" destId="{EC093DB2-4E8B-47E1-8691-61E032027F8E}" srcOrd="1" destOrd="0" presId="urn:microsoft.com/office/officeart/2018/5/layout/CenteredIconLabelDescriptionList"/>
    <dgm:cxn modelId="{F7C7B8FD-A6A6-4FC1-A0AF-8DD79F04FE41}" type="presParOf" srcId="{C401C95F-FA48-439A-B393-C8223F563EE7}" destId="{D8002F7B-A0F0-486D-B3BA-D8A495015DD5}" srcOrd="2" destOrd="0" presId="urn:microsoft.com/office/officeart/2018/5/layout/CenteredIconLabelDescriptionList"/>
    <dgm:cxn modelId="{6EA42D3E-3D1B-4116-AF65-19B7E3648D8F}" type="presParOf" srcId="{D8002F7B-A0F0-486D-B3BA-D8A495015DD5}" destId="{4E192059-F0E6-4C3F-B205-20E6ABDE3243}" srcOrd="0" destOrd="0" presId="urn:microsoft.com/office/officeart/2018/5/layout/CenteredIconLabelDescriptionList"/>
    <dgm:cxn modelId="{8CB43167-C256-4321-AF86-5B67C92F9983}" type="presParOf" srcId="{D8002F7B-A0F0-486D-B3BA-D8A495015DD5}" destId="{891F0468-9D92-4ADB-8D90-E30E31B9EF57}" srcOrd="1" destOrd="0" presId="urn:microsoft.com/office/officeart/2018/5/layout/CenteredIconLabelDescriptionList"/>
    <dgm:cxn modelId="{159F28DD-516E-469D-B147-AD0EBF312551}" type="presParOf" srcId="{D8002F7B-A0F0-486D-B3BA-D8A495015DD5}" destId="{C4D0DE22-CC91-41B3-A537-42A79DD5BA95}" srcOrd="2" destOrd="0" presId="urn:microsoft.com/office/officeart/2018/5/layout/CenteredIconLabelDescriptionList"/>
    <dgm:cxn modelId="{0BD717A1-82C9-4659-8AA6-F42918170915}" type="presParOf" srcId="{D8002F7B-A0F0-486D-B3BA-D8A495015DD5}" destId="{6ECE962A-054A-4013-92AD-4E7E0B53E19C}" srcOrd="3" destOrd="0" presId="urn:microsoft.com/office/officeart/2018/5/layout/CenteredIconLabelDescriptionList"/>
    <dgm:cxn modelId="{57C6787E-05A8-47A9-8569-839B861D0B16}" type="presParOf" srcId="{D8002F7B-A0F0-486D-B3BA-D8A495015DD5}" destId="{0C84FFBC-4437-4648-B982-D3310B2EC3DB}" srcOrd="4" destOrd="0" presId="urn:microsoft.com/office/officeart/2018/5/layout/CenteredIconLabelDescriptionList"/>
    <dgm:cxn modelId="{56DAD8C5-A40C-41BE-8DD3-E5FCB1A7C5C0}" type="presParOf" srcId="{C401C95F-FA48-439A-B393-C8223F563EE7}" destId="{D4BE09A1-03A8-44F0-9679-8F70A480EBA4}" srcOrd="3" destOrd="0" presId="urn:microsoft.com/office/officeart/2018/5/layout/CenteredIconLabelDescriptionList"/>
    <dgm:cxn modelId="{86DD1AA8-75D3-42FB-927B-603BDBEA2CEB}" type="presParOf" srcId="{C401C95F-FA48-439A-B393-C8223F563EE7}" destId="{CC75A562-C547-4361-9144-D8CE578DB620}" srcOrd="4" destOrd="0" presId="urn:microsoft.com/office/officeart/2018/5/layout/CenteredIconLabelDescriptionList"/>
    <dgm:cxn modelId="{271AE4F0-BC75-4010-9F1E-65AB8F191BBE}" type="presParOf" srcId="{CC75A562-C547-4361-9144-D8CE578DB620}" destId="{7B1EF7C0-32F7-4CC1-BC1B-F2BB42BC2160}" srcOrd="0" destOrd="0" presId="urn:microsoft.com/office/officeart/2018/5/layout/CenteredIconLabelDescriptionList"/>
    <dgm:cxn modelId="{570A63EB-D995-4CC8-8EAC-021806C8DE1B}" type="presParOf" srcId="{CC75A562-C547-4361-9144-D8CE578DB620}" destId="{3F39F6E7-400B-4E2C-A9E7-E2E11BDD898B}" srcOrd="1" destOrd="0" presId="urn:microsoft.com/office/officeart/2018/5/layout/CenteredIconLabelDescriptionList"/>
    <dgm:cxn modelId="{B7EC5DCE-9378-4E6E-AE9D-A4333E91A6E3}" type="presParOf" srcId="{CC75A562-C547-4361-9144-D8CE578DB620}" destId="{4863F9B3-0465-4825-9A74-CBE0BBF9B512}" srcOrd="2" destOrd="0" presId="urn:microsoft.com/office/officeart/2018/5/layout/CenteredIconLabelDescriptionList"/>
    <dgm:cxn modelId="{1710B412-C017-4AD8-A5A9-2887D65803FD}" type="presParOf" srcId="{CC75A562-C547-4361-9144-D8CE578DB620}" destId="{82811DBD-2B91-45A3-8B17-8F7B11EFC499}" srcOrd="3" destOrd="0" presId="urn:microsoft.com/office/officeart/2018/5/layout/CenteredIconLabelDescriptionList"/>
    <dgm:cxn modelId="{C168EB8E-2D52-4925-8ACF-F1F058C6BB2C}" type="presParOf" srcId="{CC75A562-C547-4361-9144-D8CE578DB620}" destId="{0A4F2EB8-4A4C-451F-AFA4-9516CA0B948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DAF21C-B670-4B76-870F-8EDE44AEC717}"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16D87505-BC95-4083-A31B-D2825C5A8884}">
      <dgm:prSet/>
      <dgm:spPr/>
      <dgm:t>
        <a:bodyPr/>
        <a:lstStyle/>
        <a:p>
          <a:r>
            <a:rPr lang="en-US"/>
            <a:t>DevOps aims to reduce lead times from months to minutes.</a:t>
          </a:r>
        </a:p>
      </dgm:t>
    </dgm:pt>
    <dgm:pt modelId="{D5EC11EE-8D7E-4DBD-9A3C-2829B7D8AC76}" type="parTrans" cxnId="{B1B7E1F4-CB2C-4C8C-BBAF-81B8F0C44DFE}">
      <dgm:prSet/>
      <dgm:spPr/>
      <dgm:t>
        <a:bodyPr/>
        <a:lstStyle/>
        <a:p>
          <a:endParaRPr lang="en-US"/>
        </a:p>
      </dgm:t>
    </dgm:pt>
    <dgm:pt modelId="{521AF50B-CFE1-497C-ABD1-88E7F8205E5D}" type="sibTrans" cxnId="{B1B7E1F4-CB2C-4C8C-BBAF-81B8F0C44DFE}">
      <dgm:prSet/>
      <dgm:spPr/>
      <dgm:t>
        <a:bodyPr/>
        <a:lstStyle/>
        <a:p>
          <a:endParaRPr lang="en-US"/>
        </a:p>
      </dgm:t>
    </dgm:pt>
    <dgm:pt modelId="{F069A7DF-4526-4E13-B69E-71AAA4B32C23}">
      <dgm:prSet/>
      <dgm:spPr/>
      <dgm:t>
        <a:bodyPr/>
        <a:lstStyle/>
        <a:p>
          <a:r>
            <a:rPr lang="en-US"/>
            <a:t>This is achieved through:</a:t>
          </a:r>
        </a:p>
      </dgm:t>
    </dgm:pt>
    <dgm:pt modelId="{BD2DDA8C-2C58-466F-A821-F038845425F3}" type="parTrans" cxnId="{AE959E70-0291-427D-B491-891D7DCF4942}">
      <dgm:prSet/>
      <dgm:spPr/>
      <dgm:t>
        <a:bodyPr/>
        <a:lstStyle/>
        <a:p>
          <a:endParaRPr lang="en-US"/>
        </a:p>
      </dgm:t>
    </dgm:pt>
    <dgm:pt modelId="{6268DD7C-E6F7-471A-AB2E-0215C718F399}" type="sibTrans" cxnId="{AE959E70-0291-427D-B491-891D7DCF4942}">
      <dgm:prSet/>
      <dgm:spPr/>
      <dgm:t>
        <a:bodyPr/>
        <a:lstStyle/>
        <a:p>
          <a:endParaRPr lang="en-US"/>
        </a:p>
      </dgm:t>
    </dgm:pt>
    <dgm:pt modelId="{BC085BC2-7AA4-4BF7-A103-2B92AA58E8E8}">
      <dgm:prSet/>
      <dgm:spPr/>
      <dgm:t>
        <a:bodyPr/>
        <a:lstStyle/>
        <a:p>
          <a:r>
            <a:rPr lang="en-US"/>
            <a:t>Continuous integration and continuous delivery (CI/CD)</a:t>
          </a:r>
        </a:p>
      </dgm:t>
    </dgm:pt>
    <dgm:pt modelId="{857CABF6-96C4-4225-BFFF-AD656251CFC6}" type="parTrans" cxnId="{50DCDA21-1955-4E1E-A627-3627005C889D}">
      <dgm:prSet/>
      <dgm:spPr/>
      <dgm:t>
        <a:bodyPr/>
        <a:lstStyle/>
        <a:p>
          <a:endParaRPr lang="en-US"/>
        </a:p>
      </dgm:t>
    </dgm:pt>
    <dgm:pt modelId="{103DF257-B199-4DC6-B61F-28ADA23EFBE8}" type="sibTrans" cxnId="{50DCDA21-1955-4E1E-A627-3627005C889D}">
      <dgm:prSet/>
      <dgm:spPr/>
      <dgm:t>
        <a:bodyPr/>
        <a:lstStyle/>
        <a:p>
          <a:endParaRPr lang="en-US"/>
        </a:p>
      </dgm:t>
    </dgm:pt>
    <dgm:pt modelId="{E33C1E57-D4A7-425B-A620-B0F187F8E46F}">
      <dgm:prSet/>
      <dgm:spPr/>
      <dgm:t>
        <a:bodyPr/>
        <a:lstStyle/>
        <a:p>
          <a:r>
            <a:rPr lang="en-US"/>
            <a:t>Automated testing and deployment</a:t>
          </a:r>
        </a:p>
      </dgm:t>
    </dgm:pt>
    <dgm:pt modelId="{ADC8FC1B-7791-4158-80C3-511E617FCD37}" type="parTrans" cxnId="{E2A0EF7C-DDDC-4DA1-8AB7-CA4462E0D18F}">
      <dgm:prSet/>
      <dgm:spPr/>
      <dgm:t>
        <a:bodyPr/>
        <a:lstStyle/>
        <a:p>
          <a:endParaRPr lang="en-US"/>
        </a:p>
      </dgm:t>
    </dgm:pt>
    <dgm:pt modelId="{81B54FDE-0DE0-4CC1-AC5A-FE0E59D48D73}" type="sibTrans" cxnId="{E2A0EF7C-DDDC-4DA1-8AB7-CA4462E0D18F}">
      <dgm:prSet/>
      <dgm:spPr/>
      <dgm:t>
        <a:bodyPr/>
        <a:lstStyle/>
        <a:p>
          <a:endParaRPr lang="en-US"/>
        </a:p>
      </dgm:t>
    </dgm:pt>
    <dgm:pt modelId="{97CCE30D-4A3F-4D00-9612-86F68EBD2228}">
      <dgm:prSet/>
      <dgm:spPr/>
      <dgm:t>
        <a:bodyPr/>
        <a:lstStyle/>
        <a:p>
          <a:r>
            <a:rPr lang="en-US"/>
            <a:t>Cross-functional teams and fast feedback loops</a:t>
          </a:r>
        </a:p>
      </dgm:t>
    </dgm:pt>
    <dgm:pt modelId="{AF2F4F38-D011-4078-B657-BC5A97DC336F}" type="parTrans" cxnId="{4B49BC31-4CA2-43B5-B3C9-DEC52CDD0BB9}">
      <dgm:prSet/>
      <dgm:spPr/>
      <dgm:t>
        <a:bodyPr/>
        <a:lstStyle/>
        <a:p>
          <a:endParaRPr lang="en-US"/>
        </a:p>
      </dgm:t>
    </dgm:pt>
    <dgm:pt modelId="{A038758A-863C-40E6-A1E6-149308D7C88B}" type="sibTrans" cxnId="{4B49BC31-4CA2-43B5-B3C9-DEC52CDD0BB9}">
      <dgm:prSet/>
      <dgm:spPr/>
      <dgm:t>
        <a:bodyPr/>
        <a:lstStyle/>
        <a:p>
          <a:endParaRPr lang="en-US"/>
        </a:p>
      </dgm:t>
    </dgm:pt>
    <dgm:pt modelId="{F6DDEA47-51A2-47A4-903F-DD36E3F31912}">
      <dgm:prSet/>
      <dgm:spPr/>
      <dgm:t>
        <a:bodyPr/>
        <a:lstStyle/>
        <a:p>
          <a:r>
            <a:rPr lang="en-US"/>
            <a:t>Benefits include faster innovation, reduced risk, and improved customer satisfaction.</a:t>
          </a:r>
        </a:p>
      </dgm:t>
    </dgm:pt>
    <dgm:pt modelId="{44A97B84-44CA-431A-9C20-E989E7162F62}" type="parTrans" cxnId="{AD0B9402-3D20-4464-B80D-FB1BF6AB5EF2}">
      <dgm:prSet/>
      <dgm:spPr/>
      <dgm:t>
        <a:bodyPr/>
        <a:lstStyle/>
        <a:p>
          <a:endParaRPr lang="en-US"/>
        </a:p>
      </dgm:t>
    </dgm:pt>
    <dgm:pt modelId="{A96C6DC3-ACBB-49AB-8B8D-29C7B8CDF0E5}" type="sibTrans" cxnId="{AD0B9402-3D20-4464-B80D-FB1BF6AB5EF2}">
      <dgm:prSet/>
      <dgm:spPr/>
      <dgm:t>
        <a:bodyPr/>
        <a:lstStyle/>
        <a:p>
          <a:endParaRPr lang="en-US"/>
        </a:p>
      </dgm:t>
    </dgm:pt>
    <dgm:pt modelId="{D0CDF45E-8C7A-42D8-90A2-9458EC50F683}" type="pres">
      <dgm:prSet presAssocID="{17DAF21C-B670-4B76-870F-8EDE44AEC717}" presName="Name0" presStyleCnt="0">
        <dgm:presLayoutVars>
          <dgm:dir/>
          <dgm:animLvl val="lvl"/>
          <dgm:resizeHandles val="exact"/>
        </dgm:presLayoutVars>
      </dgm:prSet>
      <dgm:spPr/>
    </dgm:pt>
    <dgm:pt modelId="{2BE241DD-1824-47C7-8CC0-A37FA86DC64D}" type="pres">
      <dgm:prSet presAssocID="{F6DDEA47-51A2-47A4-903F-DD36E3F31912}" presName="boxAndChildren" presStyleCnt="0"/>
      <dgm:spPr/>
    </dgm:pt>
    <dgm:pt modelId="{337C6E37-4056-4E38-8F3F-1AD2B918BB8E}" type="pres">
      <dgm:prSet presAssocID="{F6DDEA47-51A2-47A4-903F-DD36E3F31912}" presName="parentTextBox" presStyleLbl="node1" presStyleIdx="0" presStyleCnt="3"/>
      <dgm:spPr/>
    </dgm:pt>
    <dgm:pt modelId="{F455748E-7887-42C0-9DBE-684A06CD7A0A}" type="pres">
      <dgm:prSet presAssocID="{6268DD7C-E6F7-471A-AB2E-0215C718F399}" presName="sp" presStyleCnt="0"/>
      <dgm:spPr/>
    </dgm:pt>
    <dgm:pt modelId="{690683C0-4244-4819-B557-18C6076E7452}" type="pres">
      <dgm:prSet presAssocID="{F069A7DF-4526-4E13-B69E-71AAA4B32C23}" presName="arrowAndChildren" presStyleCnt="0"/>
      <dgm:spPr/>
    </dgm:pt>
    <dgm:pt modelId="{CB860832-521E-41BD-B546-4E86DEB6B874}" type="pres">
      <dgm:prSet presAssocID="{F069A7DF-4526-4E13-B69E-71AAA4B32C23}" presName="parentTextArrow" presStyleLbl="node1" presStyleIdx="0" presStyleCnt="3"/>
      <dgm:spPr/>
    </dgm:pt>
    <dgm:pt modelId="{9F6A07D9-ACF8-4CEE-9F0F-3F71D25C1678}" type="pres">
      <dgm:prSet presAssocID="{F069A7DF-4526-4E13-B69E-71AAA4B32C23}" presName="arrow" presStyleLbl="node1" presStyleIdx="1" presStyleCnt="3"/>
      <dgm:spPr/>
    </dgm:pt>
    <dgm:pt modelId="{147D95D3-A846-4147-B5B3-02319D90FCA0}" type="pres">
      <dgm:prSet presAssocID="{F069A7DF-4526-4E13-B69E-71AAA4B32C23}" presName="descendantArrow" presStyleCnt="0"/>
      <dgm:spPr/>
    </dgm:pt>
    <dgm:pt modelId="{A9ACD8A8-4376-4077-9FDB-E67D6D5E9338}" type="pres">
      <dgm:prSet presAssocID="{BC085BC2-7AA4-4BF7-A103-2B92AA58E8E8}" presName="childTextArrow" presStyleLbl="fgAccFollowNode1" presStyleIdx="0" presStyleCnt="3">
        <dgm:presLayoutVars>
          <dgm:bulletEnabled val="1"/>
        </dgm:presLayoutVars>
      </dgm:prSet>
      <dgm:spPr/>
    </dgm:pt>
    <dgm:pt modelId="{2C900FE8-29EC-4C2A-806D-A905E6619D73}" type="pres">
      <dgm:prSet presAssocID="{E33C1E57-D4A7-425B-A620-B0F187F8E46F}" presName="childTextArrow" presStyleLbl="fgAccFollowNode1" presStyleIdx="1" presStyleCnt="3">
        <dgm:presLayoutVars>
          <dgm:bulletEnabled val="1"/>
        </dgm:presLayoutVars>
      </dgm:prSet>
      <dgm:spPr/>
    </dgm:pt>
    <dgm:pt modelId="{C4A83FCE-D02E-41EC-BD62-C2B776A6057E}" type="pres">
      <dgm:prSet presAssocID="{97CCE30D-4A3F-4D00-9612-86F68EBD2228}" presName="childTextArrow" presStyleLbl="fgAccFollowNode1" presStyleIdx="2" presStyleCnt="3">
        <dgm:presLayoutVars>
          <dgm:bulletEnabled val="1"/>
        </dgm:presLayoutVars>
      </dgm:prSet>
      <dgm:spPr/>
    </dgm:pt>
    <dgm:pt modelId="{A23BEFA2-CDE8-4853-BB69-A26741CAC25B}" type="pres">
      <dgm:prSet presAssocID="{521AF50B-CFE1-497C-ABD1-88E7F8205E5D}" presName="sp" presStyleCnt="0"/>
      <dgm:spPr/>
    </dgm:pt>
    <dgm:pt modelId="{1CF4A72E-BF9F-4317-8786-D537B02603BB}" type="pres">
      <dgm:prSet presAssocID="{16D87505-BC95-4083-A31B-D2825C5A8884}" presName="arrowAndChildren" presStyleCnt="0"/>
      <dgm:spPr/>
    </dgm:pt>
    <dgm:pt modelId="{5EC5BB5D-EE52-4A47-BD79-AD69B13173DE}" type="pres">
      <dgm:prSet presAssocID="{16D87505-BC95-4083-A31B-D2825C5A8884}" presName="parentTextArrow" presStyleLbl="node1" presStyleIdx="2" presStyleCnt="3"/>
      <dgm:spPr/>
    </dgm:pt>
  </dgm:ptLst>
  <dgm:cxnLst>
    <dgm:cxn modelId="{AD0B9402-3D20-4464-B80D-FB1BF6AB5EF2}" srcId="{17DAF21C-B670-4B76-870F-8EDE44AEC717}" destId="{F6DDEA47-51A2-47A4-903F-DD36E3F31912}" srcOrd="2" destOrd="0" parTransId="{44A97B84-44CA-431A-9C20-E989E7162F62}" sibTransId="{A96C6DC3-ACBB-49AB-8B8D-29C7B8CDF0E5}"/>
    <dgm:cxn modelId="{76362A15-CD9D-424B-82DE-BC8AF2155518}" type="presOf" srcId="{97CCE30D-4A3F-4D00-9612-86F68EBD2228}" destId="{C4A83FCE-D02E-41EC-BD62-C2B776A6057E}" srcOrd="0" destOrd="0" presId="urn:microsoft.com/office/officeart/2005/8/layout/process4"/>
    <dgm:cxn modelId="{8FCE7119-2311-4B62-9AB4-1579B38AA6FE}" type="presOf" srcId="{F069A7DF-4526-4E13-B69E-71AAA4B32C23}" destId="{CB860832-521E-41BD-B546-4E86DEB6B874}" srcOrd="0" destOrd="0" presId="urn:microsoft.com/office/officeart/2005/8/layout/process4"/>
    <dgm:cxn modelId="{50DCDA21-1955-4E1E-A627-3627005C889D}" srcId="{F069A7DF-4526-4E13-B69E-71AAA4B32C23}" destId="{BC085BC2-7AA4-4BF7-A103-2B92AA58E8E8}" srcOrd="0" destOrd="0" parTransId="{857CABF6-96C4-4225-BFFF-AD656251CFC6}" sibTransId="{103DF257-B199-4DC6-B61F-28ADA23EFBE8}"/>
    <dgm:cxn modelId="{4B49BC31-4CA2-43B5-B3C9-DEC52CDD0BB9}" srcId="{F069A7DF-4526-4E13-B69E-71AAA4B32C23}" destId="{97CCE30D-4A3F-4D00-9612-86F68EBD2228}" srcOrd="2" destOrd="0" parTransId="{AF2F4F38-D011-4078-B657-BC5A97DC336F}" sibTransId="{A038758A-863C-40E6-A1E6-149308D7C88B}"/>
    <dgm:cxn modelId="{2881384C-BE11-4997-AE16-6B154481D484}" type="presOf" srcId="{F6DDEA47-51A2-47A4-903F-DD36E3F31912}" destId="{337C6E37-4056-4E38-8F3F-1AD2B918BB8E}" srcOrd="0" destOrd="0" presId="urn:microsoft.com/office/officeart/2005/8/layout/process4"/>
    <dgm:cxn modelId="{A96CDA6F-9752-4F82-8EB6-81A90C157466}" type="presOf" srcId="{F069A7DF-4526-4E13-B69E-71AAA4B32C23}" destId="{9F6A07D9-ACF8-4CEE-9F0F-3F71D25C1678}" srcOrd="1" destOrd="0" presId="urn:microsoft.com/office/officeart/2005/8/layout/process4"/>
    <dgm:cxn modelId="{AE959E70-0291-427D-B491-891D7DCF4942}" srcId="{17DAF21C-B670-4B76-870F-8EDE44AEC717}" destId="{F069A7DF-4526-4E13-B69E-71AAA4B32C23}" srcOrd="1" destOrd="0" parTransId="{BD2DDA8C-2C58-466F-A821-F038845425F3}" sibTransId="{6268DD7C-E6F7-471A-AB2E-0215C718F399}"/>
    <dgm:cxn modelId="{E2A0EF7C-DDDC-4DA1-8AB7-CA4462E0D18F}" srcId="{F069A7DF-4526-4E13-B69E-71AAA4B32C23}" destId="{E33C1E57-D4A7-425B-A620-B0F187F8E46F}" srcOrd="1" destOrd="0" parTransId="{ADC8FC1B-7791-4158-80C3-511E617FCD37}" sibTransId="{81B54FDE-0DE0-4CC1-AC5A-FE0E59D48D73}"/>
    <dgm:cxn modelId="{094CF885-2D71-4804-861E-7EFC936C602A}" type="presOf" srcId="{17DAF21C-B670-4B76-870F-8EDE44AEC717}" destId="{D0CDF45E-8C7A-42D8-90A2-9458EC50F683}" srcOrd="0" destOrd="0" presId="urn:microsoft.com/office/officeart/2005/8/layout/process4"/>
    <dgm:cxn modelId="{E0436994-1CD2-48F4-9C26-69B6C566643A}" type="presOf" srcId="{BC085BC2-7AA4-4BF7-A103-2B92AA58E8E8}" destId="{A9ACD8A8-4376-4077-9FDB-E67D6D5E9338}" srcOrd="0" destOrd="0" presId="urn:microsoft.com/office/officeart/2005/8/layout/process4"/>
    <dgm:cxn modelId="{3D5FEFC1-6123-4FD9-9618-29FEDCB87203}" type="presOf" srcId="{E33C1E57-D4A7-425B-A620-B0F187F8E46F}" destId="{2C900FE8-29EC-4C2A-806D-A905E6619D73}" srcOrd="0" destOrd="0" presId="urn:microsoft.com/office/officeart/2005/8/layout/process4"/>
    <dgm:cxn modelId="{D1A2CEE8-589D-44D9-A472-93E99C15F7BD}" type="presOf" srcId="{16D87505-BC95-4083-A31B-D2825C5A8884}" destId="{5EC5BB5D-EE52-4A47-BD79-AD69B13173DE}" srcOrd="0" destOrd="0" presId="urn:microsoft.com/office/officeart/2005/8/layout/process4"/>
    <dgm:cxn modelId="{B1B7E1F4-CB2C-4C8C-BBAF-81B8F0C44DFE}" srcId="{17DAF21C-B670-4B76-870F-8EDE44AEC717}" destId="{16D87505-BC95-4083-A31B-D2825C5A8884}" srcOrd="0" destOrd="0" parTransId="{D5EC11EE-8D7E-4DBD-9A3C-2829B7D8AC76}" sibTransId="{521AF50B-CFE1-497C-ABD1-88E7F8205E5D}"/>
    <dgm:cxn modelId="{6C73658C-AD56-46D6-A3CF-1550B9814163}" type="presParOf" srcId="{D0CDF45E-8C7A-42D8-90A2-9458EC50F683}" destId="{2BE241DD-1824-47C7-8CC0-A37FA86DC64D}" srcOrd="0" destOrd="0" presId="urn:microsoft.com/office/officeart/2005/8/layout/process4"/>
    <dgm:cxn modelId="{07598AF2-9F8B-486E-AA91-3A56F1A1F478}" type="presParOf" srcId="{2BE241DD-1824-47C7-8CC0-A37FA86DC64D}" destId="{337C6E37-4056-4E38-8F3F-1AD2B918BB8E}" srcOrd="0" destOrd="0" presId="urn:microsoft.com/office/officeart/2005/8/layout/process4"/>
    <dgm:cxn modelId="{9BC2C0C1-A7C6-4C9B-A0ED-F0D67163A9FC}" type="presParOf" srcId="{D0CDF45E-8C7A-42D8-90A2-9458EC50F683}" destId="{F455748E-7887-42C0-9DBE-684A06CD7A0A}" srcOrd="1" destOrd="0" presId="urn:microsoft.com/office/officeart/2005/8/layout/process4"/>
    <dgm:cxn modelId="{D0D53DFF-D82F-49E9-9FB3-6C62F3F131F5}" type="presParOf" srcId="{D0CDF45E-8C7A-42D8-90A2-9458EC50F683}" destId="{690683C0-4244-4819-B557-18C6076E7452}" srcOrd="2" destOrd="0" presId="urn:microsoft.com/office/officeart/2005/8/layout/process4"/>
    <dgm:cxn modelId="{77BA7AEB-6059-4758-938F-177B76E54185}" type="presParOf" srcId="{690683C0-4244-4819-B557-18C6076E7452}" destId="{CB860832-521E-41BD-B546-4E86DEB6B874}" srcOrd="0" destOrd="0" presId="urn:microsoft.com/office/officeart/2005/8/layout/process4"/>
    <dgm:cxn modelId="{1693B372-84F7-48B9-AD6A-D5485B5031D3}" type="presParOf" srcId="{690683C0-4244-4819-B557-18C6076E7452}" destId="{9F6A07D9-ACF8-4CEE-9F0F-3F71D25C1678}" srcOrd="1" destOrd="0" presId="urn:microsoft.com/office/officeart/2005/8/layout/process4"/>
    <dgm:cxn modelId="{355F3589-635B-4491-A4A0-9DF8BE504662}" type="presParOf" srcId="{690683C0-4244-4819-B557-18C6076E7452}" destId="{147D95D3-A846-4147-B5B3-02319D90FCA0}" srcOrd="2" destOrd="0" presId="urn:microsoft.com/office/officeart/2005/8/layout/process4"/>
    <dgm:cxn modelId="{83C757E6-9B2A-44AC-8E54-8377FB79FF0B}" type="presParOf" srcId="{147D95D3-A846-4147-B5B3-02319D90FCA0}" destId="{A9ACD8A8-4376-4077-9FDB-E67D6D5E9338}" srcOrd="0" destOrd="0" presId="urn:microsoft.com/office/officeart/2005/8/layout/process4"/>
    <dgm:cxn modelId="{E956E554-325D-4F32-938C-CD3FAC4AF016}" type="presParOf" srcId="{147D95D3-A846-4147-B5B3-02319D90FCA0}" destId="{2C900FE8-29EC-4C2A-806D-A905E6619D73}" srcOrd="1" destOrd="0" presId="urn:microsoft.com/office/officeart/2005/8/layout/process4"/>
    <dgm:cxn modelId="{8467A3F7-872A-4E49-A922-A8F7559EA174}" type="presParOf" srcId="{147D95D3-A846-4147-B5B3-02319D90FCA0}" destId="{C4A83FCE-D02E-41EC-BD62-C2B776A6057E}" srcOrd="2" destOrd="0" presId="urn:microsoft.com/office/officeart/2005/8/layout/process4"/>
    <dgm:cxn modelId="{39D2E4FA-2D2C-46CF-8DC7-3A4AB6395992}" type="presParOf" srcId="{D0CDF45E-8C7A-42D8-90A2-9458EC50F683}" destId="{A23BEFA2-CDE8-4853-BB69-A26741CAC25B}" srcOrd="3" destOrd="0" presId="urn:microsoft.com/office/officeart/2005/8/layout/process4"/>
    <dgm:cxn modelId="{206119CB-0A9E-4E35-AA86-9363567DC6F4}" type="presParOf" srcId="{D0CDF45E-8C7A-42D8-90A2-9458EC50F683}" destId="{1CF4A72E-BF9F-4317-8786-D537B02603BB}" srcOrd="4" destOrd="0" presId="urn:microsoft.com/office/officeart/2005/8/layout/process4"/>
    <dgm:cxn modelId="{C0CD4A7C-EE44-4034-BD53-8F55EBCB5B2A}" type="presParOf" srcId="{1CF4A72E-BF9F-4317-8786-D537B02603BB}" destId="{5EC5BB5D-EE52-4A47-BD79-AD69B13173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B42CC9-FB8F-4C57-91DD-773E5553374B}"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8D31809B-937F-4DEA-90DB-892D23B320C3}">
      <dgm:prSet/>
      <dgm:spPr/>
      <dgm:t>
        <a:bodyPr/>
        <a:lstStyle/>
        <a:p>
          <a:r>
            <a:rPr lang="en-US"/>
            <a:t>Streamline and automate the delivery pipeline</a:t>
          </a:r>
        </a:p>
      </dgm:t>
    </dgm:pt>
    <dgm:pt modelId="{1EE651D0-6F5B-47C4-B5E4-1BBF69642490}" type="parTrans" cxnId="{AE5B2F25-7E14-49C8-8740-A06C05A30F57}">
      <dgm:prSet/>
      <dgm:spPr/>
      <dgm:t>
        <a:bodyPr/>
        <a:lstStyle/>
        <a:p>
          <a:endParaRPr lang="en-US"/>
        </a:p>
      </dgm:t>
    </dgm:pt>
    <dgm:pt modelId="{AB01A4BB-287C-468D-99AC-10B78FD678CB}" type="sibTrans" cxnId="{AE5B2F25-7E14-49C8-8740-A06C05A30F57}">
      <dgm:prSet phldrT="01" phldr="0"/>
      <dgm:spPr/>
      <dgm:t>
        <a:bodyPr/>
        <a:lstStyle/>
        <a:p>
          <a:r>
            <a:rPr lang="en-US"/>
            <a:t>01</a:t>
          </a:r>
        </a:p>
      </dgm:t>
    </dgm:pt>
    <dgm:pt modelId="{1A616DE7-D979-4C00-9F4E-546CF0520F88}">
      <dgm:prSet/>
      <dgm:spPr/>
      <dgm:t>
        <a:bodyPr/>
        <a:lstStyle/>
        <a:p>
          <a:r>
            <a:rPr lang="en-US"/>
            <a:t>Eliminate waste and reduce handoffs</a:t>
          </a:r>
        </a:p>
      </dgm:t>
    </dgm:pt>
    <dgm:pt modelId="{62709D3A-EFBE-4FDB-ADCF-788F08733F9A}" type="parTrans" cxnId="{895B6168-2283-4DA4-A7E0-8168E47B7A62}">
      <dgm:prSet/>
      <dgm:spPr/>
      <dgm:t>
        <a:bodyPr/>
        <a:lstStyle/>
        <a:p>
          <a:endParaRPr lang="en-US"/>
        </a:p>
      </dgm:t>
    </dgm:pt>
    <dgm:pt modelId="{6C5B1010-41B9-45B5-BC71-8A68A95E01C8}" type="sibTrans" cxnId="{895B6168-2283-4DA4-A7E0-8168E47B7A62}">
      <dgm:prSet phldrT="02" phldr="0"/>
      <dgm:spPr/>
      <dgm:t>
        <a:bodyPr/>
        <a:lstStyle/>
        <a:p>
          <a:r>
            <a:rPr lang="en-US"/>
            <a:t>02</a:t>
          </a:r>
        </a:p>
      </dgm:t>
    </dgm:pt>
    <dgm:pt modelId="{B1B44A6A-B73D-4FF4-BAC4-D6ED949E8850}">
      <dgm:prSet/>
      <dgm:spPr/>
      <dgm:t>
        <a:bodyPr/>
        <a:lstStyle/>
        <a:p>
          <a:r>
            <a:rPr lang="en-US"/>
            <a:t>Improve visibility and measurement of flow</a:t>
          </a:r>
        </a:p>
      </dgm:t>
    </dgm:pt>
    <dgm:pt modelId="{0F7878AC-E018-474A-BB30-61969C138B89}" type="parTrans" cxnId="{5134A90D-A2EA-4DCA-A34D-B2855A5FE968}">
      <dgm:prSet/>
      <dgm:spPr/>
      <dgm:t>
        <a:bodyPr/>
        <a:lstStyle/>
        <a:p>
          <a:endParaRPr lang="en-US"/>
        </a:p>
      </dgm:t>
    </dgm:pt>
    <dgm:pt modelId="{7621120B-8C2C-4744-9BE3-5BEC47A442E9}" type="sibTrans" cxnId="{5134A90D-A2EA-4DCA-A34D-B2855A5FE968}">
      <dgm:prSet phldrT="03" phldr="0"/>
      <dgm:spPr/>
      <dgm:t>
        <a:bodyPr/>
        <a:lstStyle/>
        <a:p>
          <a:r>
            <a:rPr lang="en-US"/>
            <a:t>03</a:t>
          </a:r>
        </a:p>
      </dgm:t>
    </dgm:pt>
    <dgm:pt modelId="{09E8AA3E-1D9B-4BA4-BE6A-3C0227EEAE97}">
      <dgm:prSet/>
      <dgm:spPr/>
      <dgm:t>
        <a:bodyPr/>
        <a:lstStyle/>
        <a:p>
          <a:r>
            <a:rPr lang="en-US"/>
            <a:t>Foster a culture of collaboration and experimentation</a:t>
          </a:r>
        </a:p>
      </dgm:t>
    </dgm:pt>
    <dgm:pt modelId="{05281D34-9E28-42E5-A385-3A5C555A3F47}" type="parTrans" cxnId="{3C1BB603-D066-4B6E-9993-D3FDF9DC6878}">
      <dgm:prSet/>
      <dgm:spPr/>
      <dgm:t>
        <a:bodyPr/>
        <a:lstStyle/>
        <a:p>
          <a:endParaRPr lang="en-US"/>
        </a:p>
      </dgm:t>
    </dgm:pt>
    <dgm:pt modelId="{385D91C0-E19F-4A7C-A1BF-3BA13F8E6076}" type="sibTrans" cxnId="{3C1BB603-D066-4B6E-9993-D3FDF9DC6878}">
      <dgm:prSet phldrT="04" phldr="0"/>
      <dgm:spPr/>
      <dgm:t>
        <a:bodyPr/>
        <a:lstStyle/>
        <a:p>
          <a:r>
            <a:rPr lang="en-US"/>
            <a:t>04</a:t>
          </a:r>
        </a:p>
      </dgm:t>
    </dgm:pt>
    <dgm:pt modelId="{6CFCEC47-8522-47A8-BC99-E38705D76058}" type="pres">
      <dgm:prSet presAssocID="{A8B42CC9-FB8F-4C57-91DD-773E5553374B}" presName="Name0" presStyleCnt="0">
        <dgm:presLayoutVars>
          <dgm:animLvl val="lvl"/>
          <dgm:resizeHandles val="exact"/>
        </dgm:presLayoutVars>
      </dgm:prSet>
      <dgm:spPr/>
    </dgm:pt>
    <dgm:pt modelId="{608BB35A-F190-458B-B608-C548505A216A}" type="pres">
      <dgm:prSet presAssocID="{8D31809B-937F-4DEA-90DB-892D23B320C3}" presName="compositeNode" presStyleCnt="0">
        <dgm:presLayoutVars>
          <dgm:bulletEnabled val="1"/>
        </dgm:presLayoutVars>
      </dgm:prSet>
      <dgm:spPr/>
    </dgm:pt>
    <dgm:pt modelId="{80E8ECC0-6A64-4366-A4DC-2ADB30F7D7BD}" type="pres">
      <dgm:prSet presAssocID="{8D31809B-937F-4DEA-90DB-892D23B320C3}" presName="bgRect" presStyleLbl="alignNode1" presStyleIdx="0" presStyleCnt="4"/>
      <dgm:spPr/>
    </dgm:pt>
    <dgm:pt modelId="{61C70FA7-9200-48D6-9A57-3E712CD6F084}" type="pres">
      <dgm:prSet presAssocID="{AB01A4BB-287C-468D-99AC-10B78FD678CB}" presName="sibTransNodeRect" presStyleLbl="alignNode1" presStyleIdx="0" presStyleCnt="4">
        <dgm:presLayoutVars>
          <dgm:chMax val="0"/>
          <dgm:bulletEnabled val="1"/>
        </dgm:presLayoutVars>
      </dgm:prSet>
      <dgm:spPr/>
    </dgm:pt>
    <dgm:pt modelId="{9645C941-C94F-49F9-B234-033952520174}" type="pres">
      <dgm:prSet presAssocID="{8D31809B-937F-4DEA-90DB-892D23B320C3}" presName="nodeRect" presStyleLbl="alignNode1" presStyleIdx="0" presStyleCnt="4">
        <dgm:presLayoutVars>
          <dgm:bulletEnabled val="1"/>
        </dgm:presLayoutVars>
      </dgm:prSet>
      <dgm:spPr/>
    </dgm:pt>
    <dgm:pt modelId="{2DD06821-07A7-4A01-A939-0562CF8DAB13}" type="pres">
      <dgm:prSet presAssocID="{AB01A4BB-287C-468D-99AC-10B78FD678CB}" presName="sibTrans" presStyleCnt="0"/>
      <dgm:spPr/>
    </dgm:pt>
    <dgm:pt modelId="{4B8DDA22-2D60-43BA-85D2-57DF12E65288}" type="pres">
      <dgm:prSet presAssocID="{1A616DE7-D979-4C00-9F4E-546CF0520F88}" presName="compositeNode" presStyleCnt="0">
        <dgm:presLayoutVars>
          <dgm:bulletEnabled val="1"/>
        </dgm:presLayoutVars>
      </dgm:prSet>
      <dgm:spPr/>
    </dgm:pt>
    <dgm:pt modelId="{BAEC2A5A-BCD6-43D1-ABB5-6D6B95F86A76}" type="pres">
      <dgm:prSet presAssocID="{1A616DE7-D979-4C00-9F4E-546CF0520F88}" presName="bgRect" presStyleLbl="alignNode1" presStyleIdx="1" presStyleCnt="4"/>
      <dgm:spPr/>
    </dgm:pt>
    <dgm:pt modelId="{0088224C-86BE-4781-984C-C81CB15C445B}" type="pres">
      <dgm:prSet presAssocID="{6C5B1010-41B9-45B5-BC71-8A68A95E01C8}" presName="sibTransNodeRect" presStyleLbl="alignNode1" presStyleIdx="1" presStyleCnt="4">
        <dgm:presLayoutVars>
          <dgm:chMax val="0"/>
          <dgm:bulletEnabled val="1"/>
        </dgm:presLayoutVars>
      </dgm:prSet>
      <dgm:spPr/>
    </dgm:pt>
    <dgm:pt modelId="{CC8F1B07-EEF1-4195-B420-AE8CFE7A6B8A}" type="pres">
      <dgm:prSet presAssocID="{1A616DE7-D979-4C00-9F4E-546CF0520F88}" presName="nodeRect" presStyleLbl="alignNode1" presStyleIdx="1" presStyleCnt="4">
        <dgm:presLayoutVars>
          <dgm:bulletEnabled val="1"/>
        </dgm:presLayoutVars>
      </dgm:prSet>
      <dgm:spPr/>
    </dgm:pt>
    <dgm:pt modelId="{4B64B933-C15C-4216-8DC4-2693BBFD36D1}" type="pres">
      <dgm:prSet presAssocID="{6C5B1010-41B9-45B5-BC71-8A68A95E01C8}" presName="sibTrans" presStyleCnt="0"/>
      <dgm:spPr/>
    </dgm:pt>
    <dgm:pt modelId="{D128C2AA-8C2F-440E-9CA4-5991C66C6A8A}" type="pres">
      <dgm:prSet presAssocID="{B1B44A6A-B73D-4FF4-BAC4-D6ED949E8850}" presName="compositeNode" presStyleCnt="0">
        <dgm:presLayoutVars>
          <dgm:bulletEnabled val="1"/>
        </dgm:presLayoutVars>
      </dgm:prSet>
      <dgm:spPr/>
    </dgm:pt>
    <dgm:pt modelId="{6D7C9785-EA9B-491B-B0D4-388F07E08D69}" type="pres">
      <dgm:prSet presAssocID="{B1B44A6A-B73D-4FF4-BAC4-D6ED949E8850}" presName="bgRect" presStyleLbl="alignNode1" presStyleIdx="2" presStyleCnt="4"/>
      <dgm:spPr/>
    </dgm:pt>
    <dgm:pt modelId="{E497B3D5-C388-494B-8DA6-53C77EFE9965}" type="pres">
      <dgm:prSet presAssocID="{7621120B-8C2C-4744-9BE3-5BEC47A442E9}" presName="sibTransNodeRect" presStyleLbl="alignNode1" presStyleIdx="2" presStyleCnt="4">
        <dgm:presLayoutVars>
          <dgm:chMax val="0"/>
          <dgm:bulletEnabled val="1"/>
        </dgm:presLayoutVars>
      </dgm:prSet>
      <dgm:spPr/>
    </dgm:pt>
    <dgm:pt modelId="{5D093E7A-6521-4335-97FE-3976E965D35E}" type="pres">
      <dgm:prSet presAssocID="{B1B44A6A-B73D-4FF4-BAC4-D6ED949E8850}" presName="nodeRect" presStyleLbl="alignNode1" presStyleIdx="2" presStyleCnt="4">
        <dgm:presLayoutVars>
          <dgm:bulletEnabled val="1"/>
        </dgm:presLayoutVars>
      </dgm:prSet>
      <dgm:spPr/>
    </dgm:pt>
    <dgm:pt modelId="{D46F96BB-40CD-46F5-B8E3-E46EE22B65C0}" type="pres">
      <dgm:prSet presAssocID="{7621120B-8C2C-4744-9BE3-5BEC47A442E9}" presName="sibTrans" presStyleCnt="0"/>
      <dgm:spPr/>
    </dgm:pt>
    <dgm:pt modelId="{56CBD0EA-98FA-4763-85E1-287C470F5961}" type="pres">
      <dgm:prSet presAssocID="{09E8AA3E-1D9B-4BA4-BE6A-3C0227EEAE97}" presName="compositeNode" presStyleCnt="0">
        <dgm:presLayoutVars>
          <dgm:bulletEnabled val="1"/>
        </dgm:presLayoutVars>
      </dgm:prSet>
      <dgm:spPr/>
    </dgm:pt>
    <dgm:pt modelId="{C32CCE46-E686-4CB7-8240-9FA8526BEBD6}" type="pres">
      <dgm:prSet presAssocID="{09E8AA3E-1D9B-4BA4-BE6A-3C0227EEAE97}" presName="bgRect" presStyleLbl="alignNode1" presStyleIdx="3" presStyleCnt="4"/>
      <dgm:spPr/>
    </dgm:pt>
    <dgm:pt modelId="{23483FD0-D93C-45B6-AD5D-E008FE014C6D}" type="pres">
      <dgm:prSet presAssocID="{385D91C0-E19F-4A7C-A1BF-3BA13F8E6076}" presName="sibTransNodeRect" presStyleLbl="alignNode1" presStyleIdx="3" presStyleCnt="4">
        <dgm:presLayoutVars>
          <dgm:chMax val="0"/>
          <dgm:bulletEnabled val="1"/>
        </dgm:presLayoutVars>
      </dgm:prSet>
      <dgm:spPr/>
    </dgm:pt>
    <dgm:pt modelId="{E11CD2EF-A008-4375-9629-D440364E9DE9}" type="pres">
      <dgm:prSet presAssocID="{09E8AA3E-1D9B-4BA4-BE6A-3C0227EEAE97}" presName="nodeRect" presStyleLbl="alignNode1" presStyleIdx="3" presStyleCnt="4">
        <dgm:presLayoutVars>
          <dgm:bulletEnabled val="1"/>
        </dgm:presLayoutVars>
      </dgm:prSet>
      <dgm:spPr/>
    </dgm:pt>
  </dgm:ptLst>
  <dgm:cxnLst>
    <dgm:cxn modelId="{3C1BB603-D066-4B6E-9993-D3FDF9DC6878}" srcId="{A8B42CC9-FB8F-4C57-91DD-773E5553374B}" destId="{09E8AA3E-1D9B-4BA4-BE6A-3C0227EEAE97}" srcOrd="3" destOrd="0" parTransId="{05281D34-9E28-42E5-A385-3A5C555A3F47}" sibTransId="{385D91C0-E19F-4A7C-A1BF-3BA13F8E6076}"/>
    <dgm:cxn modelId="{5134A90D-A2EA-4DCA-A34D-B2855A5FE968}" srcId="{A8B42CC9-FB8F-4C57-91DD-773E5553374B}" destId="{B1B44A6A-B73D-4FF4-BAC4-D6ED949E8850}" srcOrd="2" destOrd="0" parTransId="{0F7878AC-E018-474A-BB30-61969C138B89}" sibTransId="{7621120B-8C2C-4744-9BE3-5BEC47A442E9}"/>
    <dgm:cxn modelId="{AE5B2F25-7E14-49C8-8740-A06C05A30F57}" srcId="{A8B42CC9-FB8F-4C57-91DD-773E5553374B}" destId="{8D31809B-937F-4DEA-90DB-892D23B320C3}" srcOrd="0" destOrd="0" parTransId="{1EE651D0-6F5B-47C4-B5E4-1BBF69642490}" sibTransId="{AB01A4BB-287C-468D-99AC-10B78FD678CB}"/>
    <dgm:cxn modelId="{7128E73C-9AF7-4463-BBFD-E3C86E6E8678}" type="presOf" srcId="{B1B44A6A-B73D-4FF4-BAC4-D6ED949E8850}" destId="{5D093E7A-6521-4335-97FE-3976E965D35E}" srcOrd="1" destOrd="0" presId="urn:microsoft.com/office/officeart/2016/7/layout/LinearBlockProcessNumbered"/>
    <dgm:cxn modelId="{A15E5D47-248D-4AF2-AE65-9DC380AC9BBD}" type="presOf" srcId="{AB01A4BB-287C-468D-99AC-10B78FD678CB}" destId="{61C70FA7-9200-48D6-9A57-3E712CD6F084}" srcOrd="0" destOrd="0" presId="urn:microsoft.com/office/officeart/2016/7/layout/LinearBlockProcessNumbered"/>
    <dgm:cxn modelId="{895B6168-2283-4DA4-A7E0-8168E47B7A62}" srcId="{A8B42CC9-FB8F-4C57-91DD-773E5553374B}" destId="{1A616DE7-D979-4C00-9F4E-546CF0520F88}" srcOrd="1" destOrd="0" parTransId="{62709D3A-EFBE-4FDB-ADCF-788F08733F9A}" sibTransId="{6C5B1010-41B9-45B5-BC71-8A68A95E01C8}"/>
    <dgm:cxn modelId="{A31F4F49-7FCF-40F3-A986-33987926484B}" type="presOf" srcId="{6C5B1010-41B9-45B5-BC71-8A68A95E01C8}" destId="{0088224C-86BE-4781-984C-C81CB15C445B}" srcOrd="0" destOrd="0" presId="urn:microsoft.com/office/officeart/2016/7/layout/LinearBlockProcessNumbered"/>
    <dgm:cxn modelId="{FA9F375A-7317-4D89-8553-51790F5AF0AC}" type="presOf" srcId="{A8B42CC9-FB8F-4C57-91DD-773E5553374B}" destId="{6CFCEC47-8522-47A8-BC99-E38705D76058}" srcOrd="0" destOrd="0" presId="urn:microsoft.com/office/officeart/2016/7/layout/LinearBlockProcessNumbered"/>
    <dgm:cxn modelId="{C83D1E94-FD77-445C-B1E9-7A192B5DBF37}" type="presOf" srcId="{8D31809B-937F-4DEA-90DB-892D23B320C3}" destId="{9645C941-C94F-49F9-B234-033952520174}" srcOrd="1" destOrd="0" presId="urn:microsoft.com/office/officeart/2016/7/layout/LinearBlockProcessNumbered"/>
    <dgm:cxn modelId="{37EE4C95-7700-47C3-B642-D90ECBADF798}" type="presOf" srcId="{1A616DE7-D979-4C00-9F4E-546CF0520F88}" destId="{CC8F1B07-EEF1-4195-B420-AE8CFE7A6B8A}" srcOrd="1" destOrd="0" presId="urn:microsoft.com/office/officeart/2016/7/layout/LinearBlockProcessNumbered"/>
    <dgm:cxn modelId="{3453AF9F-5CC4-4D6F-91B3-2509C43EE647}" type="presOf" srcId="{B1B44A6A-B73D-4FF4-BAC4-D6ED949E8850}" destId="{6D7C9785-EA9B-491B-B0D4-388F07E08D69}" srcOrd="0" destOrd="0" presId="urn:microsoft.com/office/officeart/2016/7/layout/LinearBlockProcessNumbered"/>
    <dgm:cxn modelId="{323100AF-807D-4D20-A5FA-557F4EE4DB3C}" type="presOf" srcId="{1A616DE7-D979-4C00-9F4E-546CF0520F88}" destId="{BAEC2A5A-BCD6-43D1-ABB5-6D6B95F86A76}" srcOrd="0" destOrd="0" presId="urn:microsoft.com/office/officeart/2016/7/layout/LinearBlockProcessNumbered"/>
    <dgm:cxn modelId="{B1ADECB9-FDF6-47DC-B44D-7C277A892C7E}" type="presOf" srcId="{09E8AA3E-1D9B-4BA4-BE6A-3C0227EEAE97}" destId="{C32CCE46-E686-4CB7-8240-9FA8526BEBD6}" srcOrd="0" destOrd="0" presId="urn:microsoft.com/office/officeart/2016/7/layout/LinearBlockProcessNumbered"/>
    <dgm:cxn modelId="{F89E1EBC-BBBF-4294-9F04-1E544021A9BF}" type="presOf" srcId="{09E8AA3E-1D9B-4BA4-BE6A-3C0227EEAE97}" destId="{E11CD2EF-A008-4375-9629-D440364E9DE9}" srcOrd="1" destOrd="0" presId="urn:microsoft.com/office/officeart/2016/7/layout/LinearBlockProcessNumbered"/>
    <dgm:cxn modelId="{493575EF-A95A-4852-8E45-74E24A7756C6}" type="presOf" srcId="{8D31809B-937F-4DEA-90DB-892D23B320C3}" destId="{80E8ECC0-6A64-4366-A4DC-2ADB30F7D7BD}" srcOrd="0" destOrd="0" presId="urn:microsoft.com/office/officeart/2016/7/layout/LinearBlockProcessNumbered"/>
    <dgm:cxn modelId="{B1E0BCF1-4FED-4C24-8213-2CCFC580EF13}" type="presOf" srcId="{385D91C0-E19F-4A7C-A1BF-3BA13F8E6076}" destId="{23483FD0-D93C-45B6-AD5D-E008FE014C6D}" srcOrd="0" destOrd="0" presId="urn:microsoft.com/office/officeart/2016/7/layout/LinearBlockProcessNumbered"/>
    <dgm:cxn modelId="{678008F5-5CC6-428F-8D57-7459AF382DFE}" type="presOf" srcId="{7621120B-8C2C-4744-9BE3-5BEC47A442E9}" destId="{E497B3D5-C388-494B-8DA6-53C77EFE9965}" srcOrd="0" destOrd="0" presId="urn:microsoft.com/office/officeart/2016/7/layout/LinearBlockProcessNumbered"/>
    <dgm:cxn modelId="{DEC79D77-CD41-4B85-B1F8-932ACCCC273D}" type="presParOf" srcId="{6CFCEC47-8522-47A8-BC99-E38705D76058}" destId="{608BB35A-F190-458B-B608-C548505A216A}" srcOrd="0" destOrd="0" presId="urn:microsoft.com/office/officeart/2016/7/layout/LinearBlockProcessNumbered"/>
    <dgm:cxn modelId="{8D0DF500-7798-4751-A0C7-FB5ADEA86CF3}" type="presParOf" srcId="{608BB35A-F190-458B-B608-C548505A216A}" destId="{80E8ECC0-6A64-4366-A4DC-2ADB30F7D7BD}" srcOrd="0" destOrd="0" presId="urn:microsoft.com/office/officeart/2016/7/layout/LinearBlockProcessNumbered"/>
    <dgm:cxn modelId="{8645AAF8-7127-429E-BDCE-3AC60209DDA2}" type="presParOf" srcId="{608BB35A-F190-458B-B608-C548505A216A}" destId="{61C70FA7-9200-48D6-9A57-3E712CD6F084}" srcOrd="1" destOrd="0" presId="urn:microsoft.com/office/officeart/2016/7/layout/LinearBlockProcessNumbered"/>
    <dgm:cxn modelId="{F9D1E183-130E-4E65-B2F3-4ECCD2590D60}" type="presParOf" srcId="{608BB35A-F190-458B-B608-C548505A216A}" destId="{9645C941-C94F-49F9-B234-033952520174}" srcOrd="2" destOrd="0" presId="urn:microsoft.com/office/officeart/2016/7/layout/LinearBlockProcessNumbered"/>
    <dgm:cxn modelId="{465C2FD1-8D46-4330-9341-CA74BCB3C0F3}" type="presParOf" srcId="{6CFCEC47-8522-47A8-BC99-E38705D76058}" destId="{2DD06821-07A7-4A01-A939-0562CF8DAB13}" srcOrd="1" destOrd="0" presId="urn:microsoft.com/office/officeart/2016/7/layout/LinearBlockProcessNumbered"/>
    <dgm:cxn modelId="{44D45541-9559-477B-8EE4-3E599BC0B10B}" type="presParOf" srcId="{6CFCEC47-8522-47A8-BC99-E38705D76058}" destId="{4B8DDA22-2D60-43BA-85D2-57DF12E65288}" srcOrd="2" destOrd="0" presId="urn:microsoft.com/office/officeart/2016/7/layout/LinearBlockProcessNumbered"/>
    <dgm:cxn modelId="{7400B220-8886-49BA-9432-01C924902DA4}" type="presParOf" srcId="{4B8DDA22-2D60-43BA-85D2-57DF12E65288}" destId="{BAEC2A5A-BCD6-43D1-ABB5-6D6B95F86A76}" srcOrd="0" destOrd="0" presId="urn:microsoft.com/office/officeart/2016/7/layout/LinearBlockProcessNumbered"/>
    <dgm:cxn modelId="{19754744-0DEF-47D4-B78B-D7CCA3A01D3F}" type="presParOf" srcId="{4B8DDA22-2D60-43BA-85D2-57DF12E65288}" destId="{0088224C-86BE-4781-984C-C81CB15C445B}" srcOrd="1" destOrd="0" presId="urn:microsoft.com/office/officeart/2016/7/layout/LinearBlockProcessNumbered"/>
    <dgm:cxn modelId="{66048D65-AE37-47F8-A4E8-590143994FA8}" type="presParOf" srcId="{4B8DDA22-2D60-43BA-85D2-57DF12E65288}" destId="{CC8F1B07-EEF1-4195-B420-AE8CFE7A6B8A}" srcOrd="2" destOrd="0" presId="urn:microsoft.com/office/officeart/2016/7/layout/LinearBlockProcessNumbered"/>
    <dgm:cxn modelId="{316088D0-5809-46C2-97FD-B770F9930761}" type="presParOf" srcId="{6CFCEC47-8522-47A8-BC99-E38705D76058}" destId="{4B64B933-C15C-4216-8DC4-2693BBFD36D1}" srcOrd="3" destOrd="0" presId="urn:microsoft.com/office/officeart/2016/7/layout/LinearBlockProcessNumbered"/>
    <dgm:cxn modelId="{3B6C2DC7-E4C5-4F87-8370-095E57037FB0}" type="presParOf" srcId="{6CFCEC47-8522-47A8-BC99-E38705D76058}" destId="{D128C2AA-8C2F-440E-9CA4-5991C66C6A8A}" srcOrd="4" destOrd="0" presId="urn:microsoft.com/office/officeart/2016/7/layout/LinearBlockProcessNumbered"/>
    <dgm:cxn modelId="{A4EEEB9B-40C1-4F18-B36C-22A6770CA177}" type="presParOf" srcId="{D128C2AA-8C2F-440E-9CA4-5991C66C6A8A}" destId="{6D7C9785-EA9B-491B-B0D4-388F07E08D69}" srcOrd="0" destOrd="0" presId="urn:microsoft.com/office/officeart/2016/7/layout/LinearBlockProcessNumbered"/>
    <dgm:cxn modelId="{7842B406-3EE7-4FC6-9DDA-F7A3C978C5D1}" type="presParOf" srcId="{D128C2AA-8C2F-440E-9CA4-5991C66C6A8A}" destId="{E497B3D5-C388-494B-8DA6-53C77EFE9965}" srcOrd="1" destOrd="0" presId="urn:microsoft.com/office/officeart/2016/7/layout/LinearBlockProcessNumbered"/>
    <dgm:cxn modelId="{8CE00A49-2443-46D1-BBB2-7E86A1070413}" type="presParOf" srcId="{D128C2AA-8C2F-440E-9CA4-5991C66C6A8A}" destId="{5D093E7A-6521-4335-97FE-3976E965D35E}" srcOrd="2" destOrd="0" presId="urn:microsoft.com/office/officeart/2016/7/layout/LinearBlockProcessNumbered"/>
    <dgm:cxn modelId="{EAF689B7-EF2E-46ED-9FD5-8F74D0CDEF4E}" type="presParOf" srcId="{6CFCEC47-8522-47A8-BC99-E38705D76058}" destId="{D46F96BB-40CD-46F5-B8E3-E46EE22B65C0}" srcOrd="5" destOrd="0" presId="urn:microsoft.com/office/officeart/2016/7/layout/LinearBlockProcessNumbered"/>
    <dgm:cxn modelId="{2A411919-3924-413C-87A8-DE33F599A336}" type="presParOf" srcId="{6CFCEC47-8522-47A8-BC99-E38705D76058}" destId="{56CBD0EA-98FA-4763-85E1-287C470F5961}" srcOrd="6" destOrd="0" presId="urn:microsoft.com/office/officeart/2016/7/layout/LinearBlockProcessNumbered"/>
    <dgm:cxn modelId="{4554BBFE-CAA2-4BB2-8756-AFAD5D0F9F70}" type="presParOf" srcId="{56CBD0EA-98FA-4763-85E1-287C470F5961}" destId="{C32CCE46-E686-4CB7-8240-9FA8526BEBD6}" srcOrd="0" destOrd="0" presId="urn:microsoft.com/office/officeart/2016/7/layout/LinearBlockProcessNumbered"/>
    <dgm:cxn modelId="{8B75A8F5-9136-477D-BED3-B4BCCB150F59}" type="presParOf" srcId="{56CBD0EA-98FA-4763-85E1-287C470F5961}" destId="{23483FD0-D93C-45B6-AD5D-E008FE014C6D}" srcOrd="1" destOrd="0" presId="urn:microsoft.com/office/officeart/2016/7/layout/LinearBlockProcessNumbered"/>
    <dgm:cxn modelId="{8D8F09BC-D349-4860-BE01-7A78C0A11B63}" type="presParOf" srcId="{56CBD0EA-98FA-4763-85E1-287C470F5961}" destId="{E11CD2EF-A008-4375-9629-D440364E9DE9}"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86934-66C5-49BD-8E5E-A1AF2397F077}">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4E60E8-C996-40D1-9375-B82810D7711A}">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Technology Value Stream includes all the activities required to convert a business hypothesis into a technology-enabled service delivering value to customers.</a:t>
          </a:r>
        </a:p>
      </dsp:txBody>
      <dsp:txXfrm>
        <a:off x="765914" y="2943510"/>
        <a:ext cx="4320000" cy="720000"/>
      </dsp:txXfrm>
    </dsp:sp>
    <dsp:sp modelId="{6678DFEC-8752-44D1-AABD-56A1622F3CF4}">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F74461-7D24-473E-B392-56CD252F8BF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In DevOps, improving this stream means increasing flow, reducing delays, and delivering value faster and more reliably. Focus areas include development, testing, integration, deployment, and operations.</a:t>
          </a:r>
        </a:p>
      </dsp:txBody>
      <dsp:txXfrm>
        <a:off x="5841914" y="2943510"/>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56A03-8055-40E5-8FDD-C284453FF670}">
      <dsp:nvSpPr>
        <dsp:cNvPr id="0" name=""/>
        <dsp:cNvSpPr/>
      </dsp:nvSpPr>
      <dsp:spPr>
        <a:xfrm>
          <a:off x="1020487" y="647813"/>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7A0F0-0912-4257-988D-440D57000BB1}">
      <dsp:nvSpPr>
        <dsp:cNvPr id="0" name=""/>
        <dsp:cNvSpPr/>
      </dsp:nvSpPr>
      <dsp:spPr>
        <a:xfrm>
          <a:off x="393" y="1877771"/>
          <a:ext cx="3138750" cy="66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Traditional organizations often experience deployment delays measured in weeks or months.</a:t>
          </a:r>
        </a:p>
      </dsp:txBody>
      <dsp:txXfrm>
        <a:off x="393" y="1877771"/>
        <a:ext cx="3138750" cy="662080"/>
      </dsp:txXfrm>
    </dsp:sp>
    <dsp:sp modelId="{1988FD6D-3DF9-499F-8D14-F631DBFBFAC2}">
      <dsp:nvSpPr>
        <dsp:cNvPr id="0" name=""/>
        <dsp:cNvSpPr/>
      </dsp:nvSpPr>
      <dsp:spPr>
        <a:xfrm>
          <a:off x="393" y="2600966"/>
          <a:ext cx="3138750" cy="1102557"/>
        </a:xfrm>
        <a:prstGeom prst="rect">
          <a:avLst/>
        </a:prstGeom>
        <a:noFill/>
        <a:ln>
          <a:noFill/>
        </a:ln>
        <a:effectLst/>
      </dsp:spPr>
      <dsp:style>
        <a:lnRef idx="0">
          <a:scrgbClr r="0" g="0" b="0"/>
        </a:lnRef>
        <a:fillRef idx="0">
          <a:scrgbClr r="0" g="0" b="0"/>
        </a:fillRef>
        <a:effectRef idx="0">
          <a:scrgbClr r="0" g="0" b="0"/>
        </a:effectRef>
        <a:fontRef idx="minor"/>
      </dsp:style>
    </dsp:sp>
    <dsp:sp modelId="{4E192059-F0E6-4C3F-B205-20E6ABDE3243}">
      <dsp:nvSpPr>
        <dsp:cNvPr id="0" name=""/>
        <dsp:cNvSpPr/>
      </dsp:nvSpPr>
      <dsp:spPr>
        <a:xfrm>
          <a:off x="4708518" y="647813"/>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0DE22-CC91-41B3-A537-42A79DD5BA95}">
      <dsp:nvSpPr>
        <dsp:cNvPr id="0" name=""/>
        <dsp:cNvSpPr/>
      </dsp:nvSpPr>
      <dsp:spPr>
        <a:xfrm>
          <a:off x="3688425" y="1877771"/>
          <a:ext cx="3138750" cy="66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Causes:</a:t>
          </a:r>
          <a:endParaRPr lang="en-US" sz="1400" kern="1200"/>
        </a:p>
      </dsp:txBody>
      <dsp:txXfrm>
        <a:off x="3688425" y="1877771"/>
        <a:ext cx="3138750" cy="662080"/>
      </dsp:txXfrm>
    </dsp:sp>
    <dsp:sp modelId="{0C84FFBC-4437-4648-B982-D3310B2EC3DB}">
      <dsp:nvSpPr>
        <dsp:cNvPr id="0" name=""/>
        <dsp:cNvSpPr/>
      </dsp:nvSpPr>
      <dsp:spPr>
        <a:xfrm>
          <a:off x="3688425" y="2275292"/>
          <a:ext cx="3138750" cy="1102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Font typeface="Arial" panose="020B0604020202020204" pitchFamily="34" charset="0"/>
            <a:buNone/>
          </a:pPr>
          <a:r>
            <a:rPr lang="en-US" sz="1400" kern="1200" dirty="0"/>
            <a:t>Manual handoffs</a:t>
          </a:r>
        </a:p>
        <a:p>
          <a:pPr marL="0" lvl="0" indent="0" algn="ctr" defTabSz="622300">
            <a:lnSpc>
              <a:spcPct val="100000"/>
            </a:lnSpc>
            <a:spcBef>
              <a:spcPct val="0"/>
            </a:spcBef>
            <a:spcAft>
              <a:spcPct val="35000"/>
            </a:spcAft>
            <a:buFont typeface="Arial" panose="020B0604020202020204" pitchFamily="34" charset="0"/>
            <a:buNone/>
          </a:pPr>
          <a:r>
            <a:rPr lang="en-US" sz="1400" kern="1200" dirty="0"/>
            <a:t>Siloed teams</a:t>
          </a:r>
        </a:p>
        <a:p>
          <a:pPr marL="0" lvl="0" indent="0" algn="ctr" defTabSz="622300">
            <a:lnSpc>
              <a:spcPct val="100000"/>
            </a:lnSpc>
            <a:spcBef>
              <a:spcPct val="0"/>
            </a:spcBef>
            <a:spcAft>
              <a:spcPct val="35000"/>
            </a:spcAft>
            <a:buFont typeface="Arial" panose="020B0604020202020204" pitchFamily="34" charset="0"/>
            <a:buNone/>
          </a:pPr>
          <a:r>
            <a:rPr lang="en-US" sz="1400" kern="1200" dirty="0"/>
            <a:t>Long approval processes</a:t>
          </a:r>
        </a:p>
        <a:p>
          <a:pPr marL="0" lvl="0" indent="0" algn="ctr" defTabSz="622300">
            <a:lnSpc>
              <a:spcPct val="100000"/>
            </a:lnSpc>
            <a:spcBef>
              <a:spcPct val="0"/>
            </a:spcBef>
            <a:spcAft>
              <a:spcPct val="35000"/>
            </a:spcAft>
            <a:buFont typeface="Arial" panose="020B0604020202020204" pitchFamily="34" charset="0"/>
            <a:buNone/>
          </a:pPr>
          <a:r>
            <a:rPr lang="en-US" sz="1400" kern="1200" dirty="0"/>
            <a:t>Integration and testing bottlenecks</a:t>
          </a:r>
        </a:p>
      </dsp:txBody>
      <dsp:txXfrm>
        <a:off x="3688425" y="2275292"/>
        <a:ext cx="3138750" cy="1102557"/>
      </dsp:txXfrm>
    </dsp:sp>
    <dsp:sp modelId="{7B1EF7C0-32F7-4CC1-BC1B-F2BB42BC2160}">
      <dsp:nvSpPr>
        <dsp:cNvPr id="0" name=""/>
        <dsp:cNvSpPr/>
      </dsp:nvSpPr>
      <dsp:spPr>
        <a:xfrm>
          <a:off x="8396550" y="647813"/>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3F9B3-0465-4825-9A74-CBE0BBF9B512}">
      <dsp:nvSpPr>
        <dsp:cNvPr id="0" name=""/>
        <dsp:cNvSpPr/>
      </dsp:nvSpPr>
      <dsp:spPr>
        <a:xfrm>
          <a:off x="7376456" y="1877771"/>
          <a:ext cx="3138750" cy="66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This leads to slow feedback, higher risks, and missed market opportunities.</a:t>
          </a:r>
        </a:p>
      </dsp:txBody>
      <dsp:txXfrm>
        <a:off x="7376456" y="1877771"/>
        <a:ext cx="3138750" cy="662080"/>
      </dsp:txXfrm>
    </dsp:sp>
    <dsp:sp modelId="{0A4F2EB8-4A4C-451F-AFA4-9516CA0B9486}">
      <dsp:nvSpPr>
        <dsp:cNvPr id="0" name=""/>
        <dsp:cNvSpPr/>
      </dsp:nvSpPr>
      <dsp:spPr>
        <a:xfrm>
          <a:off x="7376456" y="2600966"/>
          <a:ext cx="3138750" cy="110255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C6E37-4056-4E38-8F3F-1AD2B918BB8E}">
      <dsp:nvSpPr>
        <dsp:cNvPr id="0" name=""/>
        <dsp:cNvSpPr/>
      </dsp:nvSpPr>
      <dsp:spPr>
        <a:xfrm>
          <a:off x="0" y="4105454"/>
          <a:ext cx="6666833" cy="13475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Benefits include faster innovation, reduced risk, and improved customer satisfaction.</a:t>
          </a:r>
        </a:p>
      </dsp:txBody>
      <dsp:txXfrm>
        <a:off x="0" y="4105454"/>
        <a:ext cx="6666833" cy="1347501"/>
      </dsp:txXfrm>
    </dsp:sp>
    <dsp:sp modelId="{9F6A07D9-ACF8-4CEE-9F0F-3F71D25C1678}">
      <dsp:nvSpPr>
        <dsp:cNvPr id="0" name=""/>
        <dsp:cNvSpPr/>
      </dsp:nvSpPr>
      <dsp:spPr>
        <a:xfrm rot="10800000">
          <a:off x="0" y="2053209"/>
          <a:ext cx="6666833" cy="2072457"/>
        </a:xfrm>
        <a:prstGeom prst="upArrowCallou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This is achieved through:</a:t>
          </a:r>
        </a:p>
      </dsp:txBody>
      <dsp:txXfrm rot="-10800000">
        <a:off x="0" y="2053209"/>
        <a:ext cx="6666833" cy="727432"/>
      </dsp:txXfrm>
    </dsp:sp>
    <dsp:sp modelId="{A9ACD8A8-4376-4077-9FDB-E67D6D5E9338}">
      <dsp:nvSpPr>
        <dsp:cNvPr id="0" name=""/>
        <dsp:cNvSpPr/>
      </dsp:nvSpPr>
      <dsp:spPr>
        <a:xfrm>
          <a:off x="3255" y="2780641"/>
          <a:ext cx="2220107" cy="61966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Continuous integration and continuous delivery (CI/CD)</a:t>
          </a:r>
        </a:p>
      </dsp:txBody>
      <dsp:txXfrm>
        <a:off x="3255" y="2780641"/>
        <a:ext cx="2220107" cy="619664"/>
      </dsp:txXfrm>
    </dsp:sp>
    <dsp:sp modelId="{2C900FE8-29EC-4C2A-806D-A905E6619D73}">
      <dsp:nvSpPr>
        <dsp:cNvPr id="0" name=""/>
        <dsp:cNvSpPr/>
      </dsp:nvSpPr>
      <dsp:spPr>
        <a:xfrm>
          <a:off x="2223362" y="2780641"/>
          <a:ext cx="2220107" cy="619664"/>
        </a:xfrm>
        <a:prstGeom prst="rect">
          <a:avLst/>
        </a:prstGeom>
        <a:solidFill>
          <a:schemeClr val="accent2">
            <a:tint val="40000"/>
            <a:alpha val="90000"/>
            <a:hueOff val="3367359"/>
            <a:satOff val="-31116"/>
            <a:lumOff val="-3508"/>
            <a:alphaOff val="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Automated testing and deployment</a:t>
          </a:r>
        </a:p>
      </dsp:txBody>
      <dsp:txXfrm>
        <a:off x="2223362" y="2780641"/>
        <a:ext cx="2220107" cy="619664"/>
      </dsp:txXfrm>
    </dsp:sp>
    <dsp:sp modelId="{C4A83FCE-D02E-41EC-BD62-C2B776A6057E}">
      <dsp:nvSpPr>
        <dsp:cNvPr id="0" name=""/>
        <dsp:cNvSpPr/>
      </dsp:nvSpPr>
      <dsp:spPr>
        <a:xfrm>
          <a:off x="4443470" y="2780641"/>
          <a:ext cx="2220107" cy="619664"/>
        </a:xfrm>
        <a:prstGeom prst="rect">
          <a:avLst/>
        </a:prstGeom>
        <a:solidFill>
          <a:schemeClr val="accent2">
            <a:tint val="40000"/>
            <a:alpha val="90000"/>
            <a:hueOff val="6734718"/>
            <a:satOff val="-62232"/>
            <a:lumOff val="-7015"/>
            <a:alphaOff val="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Cross-functional teams and fast feedback loops</a:t>
          </a:r>
        </a:p>
      </dsp:txBody>
      <dsp:txXfrm>
        <a:off x="4443470" y="2780641"/>
        <a:ext cx="2220107" cy="619664"/>
      </dsp:txXfrm>
    </dsp:sp>
    <dsp:sp modelId="{5EC5BB5D-EE52-4A47-BD79-AD69B13173DE}">
      <dsp:nvSpPr>
        <dsp:cNvPr id="0" name=""/>
        <dsp:cNvSpPr/>
      </dsp:nvSpPr>
      <dsp:spPr>
        <a:xfrm rot="10800000">
          <a:off x="0" y="964"/>
          <a:ext cx="6666833" cy="2072457"/>
        </a:xfrm>
        <a:prstGeom prst="upArrowCallou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DevOps aims to reduce lead times from months to minutes.</a:t>
          </a:r>
        </a:p>
      </dsp:txBody>
      <dsp:txXfrm rot="10800000">
        <a:off x="0" y="964"/>
        <a:ext cx="6666833" cy="1346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8ECC0-6A64-4366-A4DC-2ADB30F7D7BD}">
      <dsp:nvSpPr>
        <dsp:cNvPr id="0" name=""/>
        <dsp:cNvSpPr/>
      </dsp:nvSpPr>
      <dsp:spPr>
        <a:xfrm>
          <a:off x="213" y="298372"/>
          <a:ext cx="2577217" cy="30926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22350">
            <a:lnSpc>
              <a:spcPct val="90000"/>
            </a:lnSpc>
            <a:spcBef>
              <a:spcPct val="0"/>
            </a:spcBef>
            <a:spcAft>
              <a:spcPct val="35000"/>
            </a:spcAft>
            <a:buNone/>
          </a:pPr>
          <a:r>
            <a:rPr lang="en-US" sz="2300" kern="1200"/>
            <a:t>Streamline and automate the delivery pipeline</a:t>
          </a:r>
        </a:p>
      </dsp:txBody>
      <dsp:txXfrm>
        <a:off x="213" y="1535436"/>
        <a:ext cx="2577217" cy="1855596"/>
      </dsp:txXfrm>
    </dsp:sp>
    <dsp:sp modelId="{61C70FA7-9200-48D6-9A57-3E712CD6F084}">
      <dsp:nvSpPr>
        <dsp:cNvPr id="0" name=""/>
        <dsp:cNvSpPr/>
      </dsp:nvSpPr>
      <dsp:spPr>
        <a:xfrm>
          <a:off x="213"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3" y="298372"/>
        <a:ext cx="2577217" cy="1237064"/>
      </dsp:txXfrm>
    </dsp:sp>
    <dsp:sp modelId="{BAEC2A5A-BCD6-43D1-ABB5-6D6B95F86A76}">
      <dsp:nvSpPr>
        <dsp:cNvPr id="0" name=""/>
        <dsp:cNvSpPr/>
      </dsp:nvSpPr>
      <dsp:spPr>
        <a:xfrm>
          <a:off x="2783608" y="298372"/>
          <a:ext cx="2577217" cy="3092660"/>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22350">
            <a:lnSpc>
              <a:spcPct val="90000"/>
            </a:lnSpc>
            <a:spcBef>
              <a:spcPct val="0"/>
            </a:spcBef>
            <a:spcAft>
              <a:spcPct val="35000"/>
            </a:spcAft>
            <a:buNone/>
          </a:pPr>
          <a:r>
            <a:rPr lang="en-US" sz="2300" kern="1200"/>
            <a:t>Eliminate waste and reduce handoffs</a:t>
          </a:r>
        </a:p>
      </dsp:txBody>
      <dsp:txXfrm>
        <a:off x="2783608" y="1535436"/>
        <a:ext cx="2577217" cy="1855596"/>
      </dsp:txXfrm>
    </dsp:sp>
    <dsp:sp modelId="{0088224C-86BE-4781-984C-C81CB15C445B}">
      <dsp:nvSpPr>
        <dsp:cNvPr id="0" name=""/>
        <dsp:cNvSpPr/>
      </dsp:nvSpPr>
      <dsp:spPr>
        <a:xfrm>
          <a:off x="2783608"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83608" y="298372"/>
        <a:ext cx="2577217" cy="1237064"/>
      </dsp:txXfrm>
    </dsp:sp>
    <dsp:sp modelId="{6D7C9785-EA9B-491B-B0D4-388F07E08D69}">
      <dsp:nvSpPr>
        <dsp:cNvPr id="0" name=""/>
        <dsp:cNvSpPr/>
      </dsp:nvSpPr>
      <dsp:spPr>
        <a:xfrm>
          <a:off x="5567003" y="298372"/>
          <a:ext cx="2577217" cy="3092660"/>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22350">
            <a:lnSpc>
              <a:spcPct val="90000"/>
            </a:lnSpc>
            <a:spcBef>
              <a:spcPct val="0"/>
            </a:spcBef>
            <a:spcAft>
              <a:spcPct val="35000"/>
            </a:spcAft>
            <a:buNone/>
          </a:pPr>
          <a:r>
            <a:rPr lang="en-US" sz="2300" kern="1200"/>
            <a:t>Improve visibility and measurement of flow</a:t>
          </a:r>
        </a:p>
      </dsp:txBody>
      <dsp:txXfrm>
        <a:off x="5567003" y="1535436"/>
        <a:ext cx="2577217" cy="1855596"/>
      </dsp:txXfrm>
    </dsp:sp>
    <dsp:sp modelId="{E497B3D5-C388-494B-8DA6-53C77EFE9965}">
      <dsp:nvSpPr>
        <dsp:cNvPr id="0" name=""/>
        <dsp:cNvSpPr/>
      </dsp:nvSpPr>
      <dsp:spPr>
        <a:xfrm>
          <a:off x="5567003"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567003" y="298372"/>
        <a:ext cx="2577217" cy="1237064"/>
      </dsp:txXfrm>
    </dsp:sp>
    <dsp:sp modelId="{C32CCE46-E686-4CB7-8240-9FA8526BEBD6}">
      <dsp:nvSpPr>
        <dsp:cNvPr id="0" name=""/>
        <dsp:cNvSpPr/>
      </dsp:nvSpPr>
      <dsp:spPr>
        <a:xfrm>
          <a:off x="8350398" y="298372"/>
          <a:ext cx="2577217" cy="309266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22350">
            <a:lnSpc>
              <a:spcPct val="90000"/>
            </a:lnSpc>
            <a:spcBef>
              <a:spcPct val="0"/>
            </a:spcBef>
            <a:spcAft>
              <a:spcPct val="35000"/>
            </a:spcAft>
            <a:buNone/>
          </a:pPr>
          <a:r>
            <a:rPr lang="en-US" sz="2300" kern="1200"/>
            <a:t>Foster a culture of collaboration and experimentation</a:t>
          </a:r>
        </a:p>
      </dsp:txBody>
      <dsp:txXfrm>
        <a:off x="8350398" y="1535436"/>
        <a:ext cx="2577217" cy="1855596"/>
      </dsp:txXfrm>
    </dsp:sp>
    <dsp:sp modelId="{23483FD0-D93C-45B6-AD5D-E008FE014C6D}">
      <dsp:nvSpPr>
        <dsp:cNvPr id="0" name=""/>
        <dsp:cNvSpPr/>
      </dsp:nvSpPr>
      <dsp:spPr>
        <a:xfrm>
          <a:off x="8350398" y="2983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50398" y="298372"/>
        <a:ext cx="2577217" cy="123706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2E8B3-5657-4F37-A82A-6C8558E7F708}"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43880-BEF9-4058-8599-E84D49F820B3}" type="slidenum">
              <a:rPr lang="en-US" smtClean="0"/>
              <a:t>‹#›</a:t>
            </a:fld>
            <a:endParaRPr lang="en-US"/>
          </a:p>
        </p:txBody>
      </p:sp>
    </p:spTree>
    <p:extLst>
      <p:ext uri="{BB962C8B-B14F-4D97-AF65-F5344CB8AC3E}">
        <p14:creationId xmlns:p14="http://schemas.microsoft.com/office/powerpoint/2010/main" val="387749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543880-BEF9-4058-8599-E84D49F820B3}" type="slidenum">
              <a:rPr lang="en-US" smtClean="0"/>
              <a:t>7</a:t>
            </a:fld>
            <a:endParaRPr lang="en-US"/>
          </a:p>
        </p:txBody>
      </p:sp>
    </p:spTree>
    <p:extLst>
      <p:ext uri="{BB962C8B-B14F-4D97-AF65-F5344CB8AC3E}">
        <p14:creationId xmlns:p14="http://schemas.microsoft.com/office/powerpoint/2010/main" val="336781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51E3-4A97-635E-5611-46DA7D380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F93046-C5B8-FF23-41E9-B9B225B1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CA8AFB-E549-DBB4-A9B1-6F618B1F936D}"/>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BCB1CC47-ADBA-93CB-3985-69DBDA155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0715C-ADC3-6191-4703-492F5D947979}"/>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4156297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DFB6-F270-0CBC-DB46-F506ADC73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AB65EE-E82C-8561-B548-912B663B9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0C9D1-5963-27F3-DFCA-FED695F1612B}"/>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63BE00C2-20B9-16CD-F1DF-60FD7B6C3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83977-B336-6F78-CFEC-0E52B3B0F90F}"/>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120687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ED283-7A9C-0019-C60C-5070FA60AA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9F8E4-3B96-61B4-099A-AD60657141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50BAC-A135-82D0-CF86-A59792AF8FB7}"/>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377B7353-1D65-147B-E3D4-1DA4E12BB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D6FDC3-8A4F-BF32-3277-418438CB5244}"/>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308985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6DCB-6940-1DE7-16A8-F2E34CEEAF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8DD93-2533-C6BB-BB42-5EE2806D9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CC7A1-427E-BC98-57AC-4F10AE0731D5}"/>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3BE7EC64-AEBE-E281-4B2A-2666A6F52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73D73-25D3-8C30-1516-FDA4E380E161}"/>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270226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AD25-BCF3-39C2-8AF8-75CF27B5D9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4D8AE9-49C3-C305-04EE-5E17FE3D7C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648E4D-5702-9F67-5BBB-B9A4FBD4B14B}"/>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27D6FE79-8A22-32DE-9009-2F731DDC9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DFD92-145B-9D17-04F5-CDAEC39A2EAC}"/>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17990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FCB2-0D38-689E-4142-9F1CD7F16B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060B-6E31-A716-2D64-125225615C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51E090-0738-796C-8F76-266D6B2A32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2CBA7E-E61A-26E5-3D23-F60EBFF295BA}"/>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6" name="Footer Placeholder 5">
            <a:extLst>
              <a:ext uri="{FF2B5EF4-FFF2-40B4-BE49-F238E27FC236}">
                <a16:creationId xmlns:a16="http://schemas.microsoft.com/office/drawing/2014/main" id="{3D1EA10C-F171-0AD3-5864-D3497EDFB7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230471-F824-E5C3-D4C7-98E5A9E9F46D}"/>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365390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6DCC-FBFE-5448-349B-B6644C0F61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5962A-27B1-CF35-C100-7FAEF8428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FFF225-0AE4-3462-63DA-24E4C3D6E6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01F43C-92E5-7725-4E03-CB319238CB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86908E-0DE2-8608-FD9C-A892C8E131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287472-8B04-4E93-321F-4B32AD9E5FD6}"/>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8" name="Footer Placeholder 7">
            <a:extLst>
              <a:ext uri="{FF2B5EF4-FFF2-40B4-BE49-F238E27FC236}">
                <a16:creationId xmlns:a16="http://schemas.microsoft.com/office/drawing/2014/main" id="{0B1F3C77-ADC2-8C99-923F-DC6AD87A3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13BEB-0FD4-BA81-73D4-6BB39E6F5FCD}"/>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66283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91B06-DDFF-5750-DC63-A5DAE00F52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DD141E-DB35-439A-FA90-4146FA81CDE8}"/>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4" name="Footer Placeholder 3">
            <a:extLst>
              <a:ext uri="{FF2B5EF4-FFF2-40B4-BE49-F238E27FC236}">
                <a16:creationId xmlns:a16="http://schemas.microsoft.com/office/drawing/2014/main" id="{C65EFC6B-A463-C1AF-11F7-DBEF09454C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F75AC5-2558-E186-6E44-F85E7CC9E612}"/>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415304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3BC492-5923-7C53-D91E-B05BA3005BB3}"/>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3" name="Footer Placeholder 2">
            <a:extLst>
              <a:ext uri="{FF2B5EF4-FFF2-40B4-BE49-F238E27FC236}">
                <a16:creationId xmlns:a16="http://schemas.microsoft.com/office/drawing/2014/main" id="{02789792-A518-D93E-66F8-6C1F8755D8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AEA861-106F-4471-9214-6DFB25CCE7FA}"/>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274154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93BD-6D42-1098-91E1-57F369D97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35CDB-6615-4C7E-EBDA-1DC23BC9E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05AA05-6C5C-EB2F-48C0-4D1221FE3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A59A7F-C6F3-E063-D9FD-16DDDB94DFD8}"/>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6" name="Footer Placeholder 5">
            <a:extLst>
              <a:ext uri="{FF2B5EF4-FFF2-40B4-BE49-F238E27FC236}">
                <a16:creationId xmlns:a16="http://schemas.microsoft.com/office/drawing/2014/main" id="{B206A5E6-649A-8660-5E79-A0CDF10BB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91928-1447-C6F7-4D30-B774D3CCFDCA}"/>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293078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5AE4-D055-DBD9-77D1-29B7E22D5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F84103-4BCA-5298-751F-DA815C901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6A62B-F6DD-41C7-BD8A-151B1BC20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19586-36DF-6802-6283-2C2902DD51A8}"/>
              </a:ext>
            </a:extLst>
          </p:cNvPr>
          <p:cNvSpPr>
            <a:spLocks noGrp="1"/>
          </p:cNvSpPr>
          <p:nvPr>
            <p:ph type="dt" sz="half" idx="10"/>
          </p:nvPr>
        </p:nvSpPr>
        <p:spPr/>
        <p:txBody>
          <a:bodyPr/>
          <a:lstStyle/>
          <a:p>
            <a:fld id="{BBBB2262-FAF3-421D-B711-365497036D6A}" type="datetimeFigureOut">
              <a:rPr lang="en-US" smtClean="0"/>
              <a:t>6/1/2025</a:t>
            </a:fld>
            <a:endParaRPr lang="en-US"/>
          </a:p>
        </p:txBody>
      </p:sp>
      <p:sp>
        <p:nvSpPr>
          <p:cNvPr id="6" name="Footer Placeholder 5">
            <a:extLst>
              <a:ext uri="{FF2B5EF4-FFF2-40B4-BE49-F238E27FC236}">
                <a16:creationId xmlns:a16="http://schemas.microsoft.com/office/drawing/2014/main" id="{BEA66146-8794-0601-0D29-C031A0E0CB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23B12-A899-F504-AE46-8D737927C819}"/>
              </a:ext>
            </a:extLst>
          </p:cNvPr>
          <p:cNvSpPr>
            <a:spLocks noGrp="1"/>
          </p:cNvSpPr>
          <p:nvPr>
            <p:ph type="sldNum" sz="quarter" idx="12"/>
          </p:nvPr>
        </p:nvSpPr>
        <p:spPr/>
        <p:txBody>
          <a:bodyPr/>
          <a:lstStyle/>
          <a:p>
            <a:fld id="{FE9A02C9-410C-44EC-8112-9739ED384DE8}" type="slidenum">
              <a:rPr lang="en-US" smtClean="0"/>
              <a:t>‹#›</a:t>
            </a:fld>
            <a:endParaRPr lang="en-US"/>
          </a:p>
        </p:txBody>
      </p:sp>
    </p:spTree>
    <p:extLst>
      <p:ext uri="{BB962C8B-B14F-4D97-AF65-F5344CB8AC3E}">
        <p14:creationId xmlns:p14="http://schemas.microsoft.com/office/powerpoint/2010/main" val="316862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E0205-54D2-8262-5A8F-2F8868686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0F563D-82AC-D70B-A05E-80FA8D3198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32D67-3B3D-3C28-A138-E60831613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BB2262-FAF3-421D-B711-365497036D6A}" type="datetimeFigureOut">
              <a:rPr lang="en-US" smtClean="0"/>
              <a:t>6/1/2025</a:t>
            </a:fld>
            <a:endParaRPr lang="en-US"/>
          </a:p>
        </p:txBody>
      </p:sp>
      <p:sp>
        <p:nvSpPr>
          <p:cNvPr id="5" name="Footer Placeholder 4">
            <a:extLst>
              <a:ext uri="{FF2B5EF4-FFF2-40B4-BE49-F238E27FC236}">
                <a16:creationId xmlns:a16="http://schemas.microsoft.com/office/drawing/2014/main" id="{558AF2A5-9867-A89C-5333-16D68CC3EB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523C4A-7B96-372F-078E-5D5EA76905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9A02C9-410C-44EC-8112-9739ED384DE8}" type="slidenum">
              <a:rPr lang="en-US" smtClean="0"/>
              <a:t>‹#›</a:t>
            </a:fld>
            <a:endParaRPr lang="en-US"/>
          </a:p>
        </p:txBody>
      </p:sp>
    </p:spTree>
    <p:extLst>
      <p:ext uri="{BB962C8B-B14F-4D97-AF65-F5344CB8AC3E}">
        <p14:creationId xmlns:p14="http://schemas.microsoft.com/office/powerpoint/2010/main" val="3976040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ackages">
            <a:extLst>
              <a:ext uri="{FF2B5EF4-FFF2-40B4-BE49-F238E27FC236}">
                <a16:creationId xmlns:a16="http://schemas.microsoft.com/office/drawing/2014/main" id="{D047BADF-4024-4790-84AF-8AC2DD04E6ED}"/>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mt="30000"/>
          </a:blip>
          <a:srcRect r="1" b="285"/>
          <a:stretch>
            <a:fillRect/>
          </a:stretch>
        </p:blipFill>
        <p:spPr>
          <a:xfrm>
            <a:off x="573587" y="0"/>
            <a:ext cx="11044828" cy="6195072"/>
          </a:xfrm>
          <a:prstGeom prst="rect">
            <a:avLst/>
          </a:prstGeom>
        </p:spPr>
      </p:pic>
      <p:sp>
        <p:nvSpPr>
          <p:cNvPr id="22"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F3DE1B6-98EB-5FD9-181D-A970C11FC200}"/>
              </a:ext>
            </a:extLst>
          </p:cNvPr>
          <p:cNvSpPr>
            <a:spLocks noGrp="1"/>
          </p:cNvSpPr>
          <p:nvPr>
            <p:ph type="ctrTitle"/>
          </p:nvPr>
        </p:nvSpPr>
        <p:spPr>
          <a:xfrm>
            <a:off x="1403632" y="1799752"/>
            <a:ext cx="9283781" cy="2595563"/>
          </a:xfrm>
        </p:spPr>
        <p:txBody>
          <a:bodyPr>
            <a:normAutofit/>
          </a:bodyPr>
          <a:lstStyle/>
          <a:p>
            <a:r>
              <a:rPr lang="en-US" sz="5000" dirty="0">
                <a:solidFill>
                  <a:srgbClr val="FF0000"/>
                </a:solidFill>
              </a:rPr>
              <a:t>Understanding the Technology Value Stream</a:t>
            </a:r>
            <a:br>
              <a:rPr lang="en-US" sz="5000" dirty="0">
                <a:solidFill>
                  <a:srgbClr val="FF0000"/>
                </a:solidFill>
              </a:rPr>
            </a:br>
            <a:endParaRPr lang="en-US" sz="5000" dirty="0">
              <a:solidFill>
                <a:srgbClr val="FF0000"/>
              </a:solidFill>
            </a:endParaRPr>
          </a:p>
        </p:txBody>
      </p:sp>
      <p:sp>
        <p:nvSpPr>
          <p:cNvPr id="24"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C0E2FAE7-7E23-5C24-6A6E-D52E46AE721C}"/>
              </a:ext>
            </a:extLst>
          </p:cNvPr>
          <p:cNvSpPr>
            <a:spLocks noGrp="1"/>
          </p:cNvSpPr>
          <p:nvPr>
            <p:ph type="subTitle" idx="1"/>
          </p:nvPr>
        </p:nvSpPr>
        <p:spPr>
          <a:xfrm>
            <a:off x="1403632" y="3602037"/>
            <a:ext cx="9283781" cy="2446338"/>
          </a:xfrm>
        </p:spPr>
        <p:txBody>
          <a:bodyPr>
            <a:normAutofit/>
          </a:bodyPr>
          <a:lstStyle/>
          <a:p>
            <a:r>
              <a:rPr lang="en-US" sz="2200" dirty="0">
                <a:solidFill>
                  <a:schemeClr val="bg1"/>
                </a:solidFill>
              </a:rPr>
              <a:t>Mark White</a:t>
            </a:r>
          </a:p>
          <a:p>
            <a:r>
              <a:rPr lang="en-US" sz="2200" dirty="0">
                <a:solidFill>
                  <a:schemeClr val="bg1"/>
                </a:solidFill>
              </a:rPr>
              <a:t>CSD380 DevOps</a:t>
            </a:r>
          </a:p>
          <a:p>
            <a:r>
              <a:rPr lang="en-US" sz="2200" dirty="0">
                <a:solidFill>
                  <a:schemeClr val="bg1"/>
                </a:solidFill>
              </a:rPr>
              <a:t>Assignment1.2</a:t>
            </a:r>
          </a:p>
        </p:txBody>
      </p:sp>
      <p:sp>
        <p:nvSpPr>
          <p:cNvPr id="26" name="Rectangle 25">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30" name="Rectangle 29">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13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FE7FC3-6418-7233-DA86-458FB9AE9BC3}"/>
              </a:ext>
            </a:extLst>
          </p:cNvPr>
          <p:cNvSpPr>
            <a:spLocks noGrp="1"/>
          </p:cNvSpPr>
          <p:nvPr>
            <p:ph type="title"/>
          </p:nvPr>
        </p:nvSpPr>
        <p:spPr>
          <a:xfrm>
            <a:off x="1371597" y="348865"/>
            <a:ext cx="10044023" cy="877729"/>
          </a:xfrm>
        </p:spPr>
        <p:txBody>
          <a:bodyPr anchor="ctr">
            <a:normAutofit/>
          </a:bodyPr>
          <a:lstStyle/>
          <a:p>
            <a:r>
              <a:rPr lang="en-US" sz="2800" b="1">
                <a:solidFill>
                  <a:srgbClr val="FFFFFF"/>
                </a:solidFill>
              </a:rPr>
              <a:t>Introduction to the Technology Value Stream</a:t>
            </a:r>
            <a:br>
              <a:rPr lang="en-US" sz="2800">
                <a:solidFill>
                  <a:srgbClr val="FFFFFF"/>
                </a:solidFill>
              </a:rPr>
            </a:br>
            <a:endParaRPr lang="en-US" sz="2800">
              <a:solidFill>
                <a:srgbClr val="FFFFFF"/>
              </a:solidFill>
            </a:endParaRPr>
          </a:p>
        </p:txBody>
      </p:sp>
      <p:graphicFrame>
        <p:nvGraphicFramePr>
          <p:cNvPr id="5" name="Content Placeholder 2">
            <a:extLst>
              <a:ext uri="{FF2B5EF4-FFF2-40B4-BE49-F238E27FC236}">
                <a16:creationId xmlns:a16="http://schemas.microsoft.com/office/drawing/2014/main" id="{35EF2CBD-B650-56D8-58A2-EED419047C50}"/>
              </a:ext>
            </a:extLst>
          </p:cNvPr>
          <p:cNvGraphicFramePr>
            <a:graphicFrameLocks noGrp="1"/>
          </p:cNvGraphicFramePr>
          <p:nvPr>
            <p:ph idx="1"/>
            <p:extLst>
              <p:ext uri="{D42A27DB-BD31-4B8C-83A1-F6EECF244321}">
                <p14:modId xmlns:p14="http://schemas.microsoft.com/office/powerpoint/2010/main" val="21712093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256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rglass and a calendar">
            <a:extLst>
              <a:ext uri="{FF2B5EF4-FFF2-40B4-BE49-F238E27FC236}">
                <a16:creationId xmlns:a16="http://schemas.microsoft.com/office/drawing/2014/main" id="{6503E066-5D40-1D42-BDFB-393B3637BEAB}"/>
              </a:ext>
            </a:extLst>
          </p:cNvPr>
          <p:cNvPicPr>
            <a:picLocks noChangeAspect="1"/>
          </p:cNvPicPr>
          <p:nvPr/>
        </p:nvPicPr>
        <p:blipFill>
          <a:blip r:embed="rId2"/>
          <a:srcRect l="46461" r="685"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1344A-DA70-FDA7-8E33-8EC5B914CF21}"/>
              </a:ext>
            </a:extLst>
          </p:cNvPr>
          <p:cNvSpPr>
            <a:spLocks noGrp="1"/>
          </p:cNvSpPr>
          <p:nvPr>
            <p:ph type="title"/>
          </p:nvPr>
        </p:nvSpPr>
        <p:spPr>
          <a:xfrm>
            <a:off x="6115317" y="405685"/>
            <a:ext cx="5464968" cy="1559301"/>
          </a:xfrm>
        </p:spPr>
        <p:txBody>
          <a:bodyPr>
            <a:normAutofit/>
          </a:bodyPr>
          <a:lstStyle/>
          <a:p>
            <a:r>
              <a:rPr lang="en-US" sz="3400" b="1"/>
              <a:t>Lead Time vs. Processing Time</a:t>
            </a:r>
            <a:br>
              <a:rPr lang="en-US" sz="3400"/>
            </a:br>
            <a:endParaRPr lang="en-US" sz="3400"/>
          </a:p>
        </p:txBody>
      </p:sp>
      <p:sp>
        <p:nvSpPr>
          <p:cNvPr id="3" name="Content Placeholder 2">
            <a:extLst>
              <a:ext uri="{FF2B5EF4-FFF2-40B4-BE49-F238E27FC236}">
                <a16:creationId xmlns:a16="http://schemas.microsoft.com/office/drawing/2014/main" id="{2BF51BFE-62C6-8191-FB97-830EC3C6A4EF}"/>
              </a:ext>
            </a:extLst>
          </p:cNvPr>
          <p:cNvSpPr>
            <a:spLocks noGrp="1"/>
          </p:cNvSpPr>
          <p:nvPr>
            <p:ph idx="1"/>
          </p:nvPr>
        </p:nvSpPr>
        <p:spPr>
          <a:xfrm>
            <a:off x="6115317" y="2743200"/>
            <a:ext cx="5247340" cy="3496878"/>
          </a:xfrm>
        </p:spPr>
        <p:txBody>
          <a:bodyPr anchor="ctr">
            <a:normAutofit/>
          </a:bodyPr>
          <a:lstStyle/>
          <a:p>
            <a:endParaRPr lang="en-US" sz="2000"/>
          </a:p>
          <a:p>
            <a:r>
              <a:rPr lang="en-US" sz="2000" b="1"/>
              <a:t>Lead Time</a:t>
            </a:r>
            <a:r>
              <a:rPr lang="en-US" sz="2000"/>
              <a:t>: Total time from the moment a request is made to when it is delivered.</a:t>
            </a:r>
          </a:p>
          <a:p>
            <a:r>
              <a:rPr lang="en-US" sz="2000" b="1"/>
              <a:t>Processing Time</a:t>
            </a:r>
            <a:r>
              <a:rPr lang="en-US" sz="2000"/>
              <a:t>: The time spent actually working on the request.</a:t>
            </a:r>
          </a:p>
          <a:p>
            <a:endParaRPr lang="en-US" sz="2000"/>
          </a:p>
          <a:p>
            <a:pPr marL="0" indent="0">
              <a:buNone/>
            </a:pPr>
            <a:r>
              <a:rPr lang="en-US" sz="2000" b="1"/>
              <a:t>Example: </a:t>
            </a:r>
            <a:r>
              <a:rPr lang="en-US" sz="2000"/>
              <a:t>If a feature takes 3 weeks to deliver (Lead Time) but only 2 days of actual work (Processing Time), the rest is delay.</a:t>
            </a:r>
          </a:p>
          <a:p>
            <a:endParaRPr lang="en-US" sz="2000"/>
          </a:p>
        </p:txBody>
      </p:sp>
    </p:spTree>
    <p:extLst>
      <p:ext uri="{BB962C8B-B14F-4D97-AF65-F5344CB8AC3E}">
        <p14:creationId xmlns:p14="http://schemas.microsoft.com/office/powerpoint/2010/main" val="384705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07A9-BB8A-1407-23B2-7288C56F0377}"/>
              </a:ext>
            </a:extLst>
          </p:cNvPr>
          <p:cNvSpPr>
            <a:spLocks noGrp="1"/>
          </p:cNvSpPr>
          <p:nvPr>
            <p:ph type="title"/>
          </p:nvPr>
        </p:nvSpPr>
        <p:spPr>
          <a:xfrm>
            <a:off x="0" y="365125"/>
            <a:ext cx="12325350" cy="1325563"/>
          </a:xfrm>
        </p:spPr>
        <p:txBody>
          <a:bodyPr>
            <a:normAutofit fontScale="90000"/>
          </a:bodyPr>
          <a:lstStyle/>
          <a:p>
            <a:r>
              <a:rPr lang="en-US" b="1" u="sng"/>
              <a:t>Common Scenario: Deployment Lead Times of Months</a:t>
            </a:r>
            <a:br>
              <a:rPr lang="en-US"/>
            </a:br>
            <a:endParaRPr lang="en-US" dirty="0"/>
          </a:p>
        </p:txBody>
      </p:sp>
      <p:graphicFrame>
        <p:nvGraphicFramePr>
          <p:cNvPr id="7" name="Content Placeholder 2">
            <a:extLst>
              <a:ext uri="{FF2B5EF4-FFF2-40B4-BE49-F238E27FC236}">
                <a16:creationId xmlns:a16="http://schemas.microsoft.com/office/drawing/2014/main" id="{DB8D4DFC-EFA7-7CAF-A6AE-B0D5D8F0325A}"/>
              </a:ext>
            </a:extLst>
          </p:cNvPr>
          <p:cNvGraphicFramePr>
            <a:graphicFrameLocks noGrp="1"/>
          </p:cNvGraphicFramePr>
          <p:nvPr>
            <p:ph idx="1"/>
            <p:extLst>
              <p:ext uri="{D42A27DB-BD31-4B8C-83A1-F6EECF244321}">
                <p14:modId xmlns:p14="http://schemas.microsoft.com/office/powerpoint/2010/main" val="14191574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085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EDDD5-BBEA-9CBD-AFB3-D55EDE99C8FF}"/>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Deployment Lead Times of Minutes</a:t>
            </a:r>
            <a:br>
              <a:rPr lang="en-US" sz="4000">
                <a:solidFill>
                  <a:srgbClr val="FFFFFF"/>
                </a:solidFill>
              </a:rPr>
            </a:br>
            <a:endParaRPr lang="en-US" sz="4000">
              <a:solidFill>
                <a:srgbClr val="FFFFFF"/>
              </a:solidFill>
            </a:endParaRPr>
          </a:p>
        </p:txBody>
      </p:sp>
      <p:graphicFrame>
        <p:nvGraphicFramePr>
          <p:cNvPr id="14" name="Content Placeholder 2">
            <a:extLst>
              <a:ext uri="{FF2B5EF4-FFF2-40B4-BE49-F238E27FC236}">
                <a16:creationId xmlns:a16="http://schemas.microsoft.com/office/drawing/2014/main" id="{FF232E71-97C2-B98D-0610-97FB01CACA59}"/>
              </a:ext>
            </a:extLst>
          </p:cNvPr>
          <p:cNvGraphicFramePr>
            <a:graphicFrameLocks noGrp="1"/>
          </p:cNvGraphicFramePr>
          <p:nvPr>
            <p:ph idx="1"/>
            <p:extLst>
              <p:ext uri="{D42A27DB-BD31-4B8C-83A1-F6EECF244321}">
                <p14:modId xmlns:p14="http://schemas.microsoft.com/office/powerpoint/2010/main" val="118231421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505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78CBE1-4D63-4E66-DC74-8854C5D5E5C1}"/>
              </a:ext>
            </a:extLst>
          </p:cNvPr>
          <p:cNvSpPr>
            <a:spLocks noGrp="1"/>
          </p:cNvSpPr>
          <p:nvPr>
            <p:ph type="title"/>
          </p:nvPr>
        </p:nvSpPr>
        <p:spPr>
          <a:xfrm>
            <a:off x="1383564" y="348865"/>
            <a:ext cx="9718111" cy="1576446"/>
          </a:xfrm>
        </p:spPr>
        <p:txBody>
          <a:bodyPr anchor="ctr">
            <a:normAutofit/>
          </a:bodyPr>
          <a:lstStyle/>
          <a:p>
            <a:r>
              <a:rPr lang="en-US" sz="3700" b="1" u="sng">
                <a:solidFill>
                  <a:srgbClr val="FFFFFF"/>
                </a:solidFill>
              </a:rPr>
              <a:t>Key Practices for Optimizing the Value Stream</a:t>
            </a:r>
            <a:br>
              <a:rPr lang="en-US" sz="3700">
                <a:solidFill>
                  <a:srgbClr val="FFFFFF"/>
                </a:solidFill>
              </a:rPr>
            </a:br>
            <a:endParaRPr lang="en-US" sz="3700">
              <a:solidFill>
                <a:srgbClr val="FFFFFF"/>
              </a:solidFill>
            </a:endParaRPr>
          </a:p>
        </p:txBody>
      </p:sp>
      <p:graphicFrame>
        <p:nvGraphicFramePr>
          <p:cNvPr id="5" name="Content Placeholder 2">
            <a:extLst>
              <a:ext uri="{FF2B5EF4-FFF2-40B4-BE49-F238E27FC236}">
                <a16:creationId xmlns:a16="http://schemas.microsoft.com/office/drawing/2014/main" id="{C762DF2D-3515-C54E-B461-B18591D5ECE2}"/>
              </a:ext>
            </a:extLst>
          </p:cNvPr>
          <p:cNvGraphicFramePr>
            <a:graphicFrameLocks noGrp="1"/>
          </p:cNvGraphicFramePr>
          <p:nvPr>
            <p:ph idx="1"/>
            <p:extLst>
              <p:ext uri="{D42A27DB-BD31-4B8C-83A1-F6EECF244321}">
                <p14:modId xmlns:p14="http://schemas.microsoft.com/office/powerpoint/2010/main" val="91123890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151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c 2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process&#10;&#10;AI-generated content may be incorrect.">
            <a:extLst>
              <a:ext uri="{FF2B5EF4-FFF2-40B4-BE49-F238E27FC236}">
                <a16:creationId xmlns:a16="http://schemas.microsoft.com/office/drawing/2014/main" id="{FE942A82-686B-80F9-EA67-3A0D2C77C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49" y="472532"/>
            <a:ext cx="6676819" cy="454133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ln>
            <a:solidFill>
              <a:schemeClr val="tx1"/>
            </a:solidFill>
          </a:ln>
        </p:spPr>
      </p:pic>
      <p:sp>
        <p:nvSpPr>
          <p:cNvPr id="9" name="Content Placeholder 8">
            <a:extLst>
              <a:ext uri="{FF2B5EF4-FFF2-40B4-BE49-F238E27FC236}">
                <a16:creationId xmlns:a16="http://schemas.microsoft.com/office/drawing/2014/main" id="{60800C16-DE1F-B055-1165-52CD2EAE0D78}"/>
              </a:ext>
            </a:extLst>
          </p:cNvPr>
          <p:cNvSpPr>
            <a:spLocks noGrp="1"/>
          </p:cNvSpPr>
          <p:nvPr>
            <p:ph idx="1"/>
          </p:nvPr>
        </p:nvSpPr>
        <p:spPr>
          <a:xfrm>
            <a:off x="6858868" y="1872625"/>
            <a:ext cx="5458838" cy="4192520"/>
          </a:xfrm>
        </p:spPr>
        <p:txBody>
          <a:bodyPr>
            <a:normAutofit/>
          </a:bodyPr>
          <a:lstStyle/>
          <a:p>
            <a:pPr marL="0" indent="0">
              <a:buNone/>
            </a:pPr>
            <a:r>
              <a:rPr lang="en-US" i="1" dirty="0"/>
              <a:t>This diagram illustrates the difference between lead time and processing time. Lead time spans from the initiation of a request to its delivery, while processing time is the actual work duration.</a:t>
            </a:r>
            <a:endParaRPr lang="en-US" dirty="0"/>
          </a:p>
          <a:p>
            <a:pPr marL="0" indent="0">
              <a:buNone/>
            </a:pPr>
            <a:endParaRPr lang="en-US" dirty="0"/>
          </a:p>
        </p:txBody>
      </p:sp>
    </p:spTree>
    <p:extLst>
      <p:ext uri="{BB962C8B-B14F-4D97-AF65-F5344CB8AC3E}">
        <p14:creationId xmlns:p14="http://schemas.microsoft.com/office/powerpoint/2010/main" val="419719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C942-7F44-C9D0-A114-59CF765C1E2B}"/>
              </a:ext>
            </a:extLst>
          </p:cNvPr>
          <p:cNvSpPr>
            <a:spLocks noGrp="1"/>
          </p:cNvSpPr>
          <p:nvPr>
            <p:ph type="title"/>
          </p:nvPr>
        </p:nvSpPr>
        <p:spPr>
          <a:xfrm>
            <a:off x="5868557" y="1138036"/>
            <a:ext cx="5444382" cy="1402470"/>
          </a:xfrm>
        </p:spPr>
        <p:txBody>
          <a:bodyPr anchor="t">
            <a:normAutofit/>
          </a:bodyPr>
          <a:lstStyle/>
          <a:p>
            <a:r>
              <a:rPr lang="en-US" sz="3200" b="1" u="sng"/>
              <a:t>Summary</a:t>
            </a:r>
            <a:br>
              <a:rPr lang="en-US" sz="3200" u="sng"/>
            </a:br>
            <a:endParaRPr lang="en-US" sz="3200" u="sng"/>
          </a:p>
        </p:txBody>
      </p:sp>
      <p:pic>
        <p:nvPicPr>
          <p:cNvPr id="13" name="Picture 12" descr="Digital financial graph">
            <a:extLst>
              <a:ext uri="{FF2B5EF4-FFF2-40B4-BE49-F238E27FC236}">
                <a16:creationId xmlns:a16="http://schemas.microsoft.com/office/drawing/2014/main" id="{0524D67C-20A5-2C37-18AC-CE312B357CE9}"/>
              </a:ext>
            </a:extLst>
          </p:cNvPr>
          <p:cNvPicPr>
            <a:picLocks noChangeAspect="1"/>
          </p:cNvPicPr>
          <p:nvPr/>
        </p:nvPicPr>
        <p:blipFill>
          <a:blip r:embed="rId2"/>
          <a:srcRect l="36518" r="21232"/>
          <a:stretch>
            <a:fillRect/>
          </a:stretch>
        </p:blipFill>
        <p:spPr>
          <a:xfrm>
            <a:off x="-1" y="10"/>
            <a:ext cx="5151179"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0762F-F1EB-FCAE-57FB-CC94DCAD21C6}"/>
              </a:ext>
            </a:extLst>
          </p:cNvPr>
          <p:cNvSpPr>
            <a:spLocks noGrp="1"/>
          </p:cNvSpPr>
          <p:nvPr>
            <p:ph idx="1"/>
          </p:nvPr>
        </p:nvSpPr>
        <p:spPr>
          <a:xfrm>
            <a:off x="5868557" y="2551176"/>
            <a:ext cx="5444382" cy="3591207"/>
          </a:xfrm>
        </p:spPr>
        <p:txBody>
          <a:bodyPr>
            <a:normAutofit/>
          </a:bodyPr>
          <a:lstStyle/>
          <a:p>
            <a:pPr marL="0" indent="0">
              <a:buNone/>
            </a:pPr>
            <a:r>
              <a:rPr lang="en-US" sz="2000" dirty="0"/>
              <a:t>The Technology Value Stream represents how value is delivered through technology. Reducing lead time while increasing processing efficiency is key to DevOps success. Moving from months to minutes in deployment lead time enables agility, responsiveness, and business competitiveness.</a:t>
            </a:r>
          </a:p>
          <a:p>
            <a:endParaRPr lang="en-US" sz="2000" dirty="0"/>
          </a:p>
        </p:txBody>
      </p:sp>
    </p:spTree>
    <p:extLst>
      <p:ext uri="{BB962C8B-B14F-4D97-AF65-F5344CB8AC3E}">
        <p14:creationId xmlns:p14="http://schemas.microsoft.com/office/powerpoint/2010/main" val="4264078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C5418-2164-E79B-96BE-FBFAD6A1FD04}"/>
              </a:ext>
            </a:extLst>
          </p:cNvPr>
          <p:cNvSpPr>
            <a:spLocks noGrp="1"/>
          </p:cNvSpPr>
          <p:nvPr>
            <p:ph type="title"/>
          </p:nvPr>
        </p:nvSpPr>
        <p:spPr>
          <a:xfrm>
            <a:off x="1371599" y="294538"/>
            <a:ext cx="9895951" cy="1033669"/>
          </a:xfrm>
        </p:spPr>
        <p:txBody>
          <a:bodyPr>
            <a:normAutofit/>
          </a:bodyPr>
          <a:lstStyle/>
          <a:p>
            <a:r>
              <a:rPr lang="en-US" sz="4000" u="sng">
                <a:solidFill>
                  <a:srgbClr val="FFFFFF"/>
                </a:solidFill>
              </a:rPr>
              <a:t>References:</a:t>
            </a:r>
          </a:p>
        </p:txBody>
      </p:sp>
      <p:sp>
        <p:nvSpPr>
          <p:cNvPr id="3" name="Content Placeholder 2">
            <a:extLst>
              <a:ext uri="{FF2B5EF4-FFF2-40B4-BE49-F238E27FC236}">
                <a16:creationId xmlns:a16="http://schemas.microsoft.com/office/drawing/2014/main" id="{D95B07C2-C445-BCF1-39BE-A7DE425E9BBA}"/>
              </a:ext>
            </a:extLst>
          </p:cNvPr>
          <p:cNvSpPr>
            <a:spLocks noGrp="1"/>
          </p:cNvSpPr>
          <p:nvPr>
            <p:ph idx="1"/>
          </p:nvPr>
        </p:nvSpPr>
        <p:spPr>
          <a:xfrm>
            <a:off x="1371599" y="2318197"/>
            <a:ext cx="9724031" cy="3683358"/>
          </a:xfrm>
        </p:spPr>
        <p:txBody>
          <a:bodyPr anchor="ctr">
            <a:normAutofit/>
          </a:bodyPr>
          <a:lstStyle/>
          <a:p>
            <a:r>
              <a:rPr lang="en-US" sz="2000" dirty="0"/>
              <a:t>Kim, G., Humble, J., Debois, P., Willis, J., &amp; </a:t>
            </a:r>
            <a:r>
              <a:rPr lang="en-US" sz="2000" dirty="0" err="1"/>
              <a:t>Allspaw</a:t>
            </a:r>
            <a:r>
              <a:rPr lang="en-US" sz="2000" dirty="0"/>
              <a:t>, J. (2021). </a:t>
            </a:r>
            <a:r>
              <a:rPr lang="en-US" sz="2000" i="1" dirty="0"/>
              <a:t>The DevOps Handbook</a:t>
            </a:r>
            <a:r>
              <a:rPr lang="en-US" sz="2000" dirty="0"/>
              <a:t> (2nd ed.). IT Revolution Press.</a:t>
            </a:r>
          </a:p>
          <a:p>
            <a:r>
              <a:rPr lang="en-US" sz="2000" dirty="0"/>
              <a:t>Atlassian. (n.d.). </a:t>
            </a:r>
            <a:r>
              <a:rPr lang="en-US" sz="2000" i="1" dirty="0"/>
              <a:t>Value Stream Management</a:t>
            </a:r>
            <a:r>
              <a:rPr lang="en-US" sz="2000" dirty="0"/>
              <a:t>. https://www.atlassian.com/agile/value-stream-management</a:t>
            </a:r>
          </a:p>
          <a:p>
            <a:endParaRPr lang="en-US" sz="2000" dirty="0"/>
          </a:p>
        </p:txBody>
      </p:sp>
    </p:spTree>
    <p:extLst>
      <p:ext uri="{BB962C8B-B14F-4D97-AF65-F5344CB8AC3E}">
        <p14:creationId xmlns:p14="http://schemas.microsoft.com/office/powerpoint/2010/main" val="4177502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421</Words>
  <Application>Microsoft Office PowerPoint</Application>
  <PresentationFormat>Widescreen</PresentationFormat>
  <Paragraphs>44</Paragraphs>
  <Slides>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Calibri</vt:lpstr>
      <vt:lpstr>Office Theme</vt:lpstr>
      <vt:lpstr>Understanding the Technology Value Stream </vt:lpstr>
      <vt:lpstr>Introduction to the Technology Value Stream </vt:lpstr>
      <vt:lpstr>Lead Time vs. Processing Time </vt:lpstr>
      <vt:lpstr>Common Scenario: Deployment Lead Times of Months </vt:lpstr>
      <vt:lpstr>Deployment Lead Times of Minutes </vt:lpstr>
      <vt:lpstr>Key Practices for Optimizing the Value Stream </vt:lpstr>
      <vt:lpstr>PowerPoint Presentation</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White</dc:creator>
  <cp:lastModifiedBy>Mark White</cp:lastModifiedBy>
  <cp:revision>3</cp:revision>
  <dcterms:created xsi:type="dcterms:W3CDTF">2025-06-02T01:38:01Z</dcterms:created>
  <dcterms:modified xsi:type="dcterms:W3CDTF">2025-06-02T02:04:30Z</dcterms:modified>
</cp:coreProperties>
</file>